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2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a-america.org/" TargetMode="External"/><Relationship Id="rId2" Type="http://schemas.openxmlformats.org/officeDocument/2006/relationships/hyperlink" Target="http://www.epsilonsigmaalpha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5410200"/>
            <a:ext cx="4876800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&lt;When:&gt;</a:t>
            </a:r>
            <a:endParaRPr lang="en-US" dirty="0"/>
          </a:p>
          <a:p>
            <a:r>
              <a:rPr lang="en-US" dirty="0" smtClean="0"/>
              <a:t>&lt;Where:&gt;</a:t>
            </a:r>
            <a:endParaRPr lang="en-US" dirty="0"/>
          </a:p>
          <a:p>
            <a:r>
              <a:rPr lang="en-US" smtClean="0"/>
              <a:t>&lt;What:&gt;</a:t>
            </a:r>
            <a:endParaRPr lang="en-US" dirty="0"/>
          </a:p>
          <a:p>
            <a:r>
              <a:rPr lang="en-US" dirty="0"/>
              <a:t>How YOU can help:</a:t>
            </a:r>
          </a:p>
          <a:p>
            <a:r>
              <a:rPr lang="en-US" dirty="0"/>
              <a:t>&lt;BRING YOUR CRAFT CLUB, DROP BY TO HELP, BUY, DONATE MATERIALS ETC&gt;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7666672"/>
            <a:ext cx="5105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For Participant Registration and Event Ticket Info:</a:t>
            </a:r>
          </a:p>
          <a:p>
            <a:pPr algn="ctr"/>
            <a:r>
              <a:rPr lang="en-US" sz="2000" dirty="0" smtClean="0">
                <a:latin typeface="Arial Narrow" pitchFamily="34" charset="0"/>
              </a:rPr>
              <a:t>&lt;ADD E-MAIL AND PHONE NUMBER&gt;</a:t>
            </a:r>
          </a:p>
          <a:p>
            <a:pPr algn="ctr"/>
            <a:r>
              <a:rPr lang="en-US" sz="2000" dirty="0" smtClean="0">
                <a:latin typeface="Arial Narrow" pitchFamily="34" charset="0"/>
                <a:hlinkClick r:id="rId2"/>
              </a:rPr>
              <a:t>www.epsilonsigmaalpha.org</a:t>
            </a:r>
            <a:endParaRPr lang="en-US" sz="2000" dirty="0" smtClean="0">
              <a:latin typeface="Arial Narrow" pitchFamily="34" charset="0"/>
            </a:endParaRPr>
          </a:p>
          <a:p>
            <a:pPr algn="ctr"/>
            <a:r>
              <a:rPr lang="en-US" sz="2000" dirty="0" smtClean="0">
                <a:latin typeface="Arial Narrow" pitchFamily="34" charset="0"/>
                <a:hlinkClick r:id="rId3"/>
              </a:rPr>
              <a:t>www.santa-america.org</a:t>
            </a:r>
            <a:endParaRPr lang="en-US" sz="2000" dirty="0" smtClean="0">
              <a:latin typeface="Arial Narrow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1295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Narrow" pitchFamily="34" charset="0"/>
              </a:rPr>
              <a:t>Sponsored by</a:t>
            </a:r>
            <a:endParaRPr lang="en-US" dirty="0">
              <a:latin typeface="Arial Narrow" pitchFamily="34" charset="0"/>
            </a:endParaRPr>
          </a:p>
        </p:txBody>
      </p:sp>
      <p:pic>
        <p:nvPicPr>
          <p:cNvPr id="15" name="Picture 14" descr="High Resolution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43200" y="1066800"/>
            <a:ext cx="2667000" cy="8001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38200" y="4572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 Narrow" pitchFamily="34" charset="0"/>
              </a:rPr>
              <a:t>Helping Hands Making Hugs</a:t>
            </a:r>
            <a:endParaRPr lang="en-US" sz="3600" dirty="0">
              <a:latin typeface="Arial Narrow" pitchFamily="34" charset="0"/>
            </a:endParaRPr>
          </a:p>
        </p:txBody>
      </p:sp>
      <p:pic>
        <p:nvPicPr>
          <p:cNvPr id="17" name="Picture 16" descr="santa america 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76400" y="2895600"/>
            <a:ext cx="3505200" cy="139095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8200" y="1905000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 Narrow" pitchFamily="34" charset="0"/>
              </a:rPr>
              <a:t>Community Crafting Event </a:t>
            </a:r>
          </a:p>
          <a:p>
            <a:pPr algn="ctr"/>
            <a:r>
              <a:rPr lang="en-US" sz="2800" dirty="0" smtClean="0">
                <a:latin typeface="Arial Narrow" pitchFamily="34" charset="0"/>
              </a:rPr>
              <a:t>Benefiting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441960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Please Join Us to Create Handmade Gifts for Children  with Special Physical or Emotional Needs</a:t>
            </a:r>
            <a:endParaRPr lang="en-US" sz="20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73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Swanson</dc:creator>
  <cp:lastModifiedBy>Tracy Swanson</cp:lastModifiedBy>
  <cp:revision>10</cp:revision>
  <dcterms:created xsi:type="dcterms:W3CDTF">2013-12-11T20:14:22Z</dcterms:created>
  <dcterms:modified xsi:type="dcterms:W3CDTF">2014-02-03T15:24:39Z</dcterms:modified>
</cp:coreProperties>
</file>