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16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65D4C-B11B-4E24-B0AE-39292B7CF069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93057" y="5223814"/>
            <a:ext cx="5486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&lt;When</a:t>
            </a:r>
            <a:r>
              <a:rPr lang="en-US" dirty="0" smtClean="0"/>
              <a:t>: date/time&gt;</a:t>
            </a:r>
            <a:endParaRPr lang="en-US" dirty="0" smtClean="0"/>
          </a:p>
          <a:p>
            <a:r>
              <a:rPr lang="en-US" dirty="0" smtClean="0"/>
              <a:t>&lt;Where</a:t>
            </a:r>
            <a:r>
              <a:rPr lang="en-US" dirty="0" smtClean="0"/>
              <a:t>: address/location&gt;</a:t>
            </a:r>
            <a:endParaRPr lang="en-US" dirty="0" smtClean="0"/>
          </a:p>
          <a:p>
            <a:r>
              <a:rPr lang="en-US" dirty="0" smtClean="0"/>
              <a:t>&lt;What</a:t>
            </a:r>
            <a:r>
              <a:rPr lang="en-US" dirty="0" smtClean="0"/>
              <a:t>: get resource lists, learn to make 72 hour emergency packs, see the </a:t>
            </a:r>
            <a:r>
              <a:rPr lang="en-US" dirty="0" err="1" smtClean="0"/>
              <a:t>firetruck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&lt;Who</a:t>
            </a:r>
            <a:r>
              <a:rPr lang="en-US" dirty="0" smtClean="0"/>
              <a:t>: Individuals, families, groups/organizations welcome&gt;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STOP BY FOR 72 HOUR EMERGENCY PACKS GUIDES, RESOURCES LISTS, AND TIPS FROM FIRST RESPONDERS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9257" y="8067535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For More </a:t>
            </a:r>
            <a:r>
              <a:rPr lang="en-US" sz="2000" dirty="0" smtClean="0">
                <a:latin typeface="Arial Narrow" pitchFamily="34" charset="0"/>
              </a:rPr>
              <a:t>Info: </a:t>
            </a:r>
          </a:p>
          <a:p>
            <a:pPr algn="ctr"/>
            <a:r>
              <a:rPr lang="en-US" sz="2000" dirty="0" smtClean="0">
                <a:latin typeface="Arial Narrow" pitchFamily="34" charset="0"/>
              </a:rPr>
              <a:t>&lt;ADD </a:t>
            </a:r>
            <a:r>
              <a:rPr lang="en-US" sz="2000" dirty="0" smtClean="0">
                <a:latin typeface="Arial Narrow" pitchFamily="34" charset="0"/>
              </a:rPr>
              <a:t>E-MAIL AND </a:t>
            </a:r>
            <a:r>
              <a:rPr lang="en-US" sz="2000" dirty="0" smtClean="0">
                <a:latin typeface="Arial Narrow" pitchFamily="34" charset="0"/>
              </a:rPr>
              <a:t>PHONE #&gt; </a:t>
            </a:r>
          </a:p>
          <a:p>
            <a:pPr algn="ctr"/>
            <a:r>
              <a:rPr lang="en-US" sz="2000" dirty="0" smtClean="0">
                <a:latin typeface="Arial Narrow" pitchFamily="34" charset="0"/>
              </a:rPr>
              <a:t>www.epsilonsigmaalpha.org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1900965"/>
            <a:ext cx="6324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      Free Community Info Event:</a:t>
            </a:r>
          </a:p>
          <a:p>
            <a:r>
              <a:rPr lang="en-US" sz="2000" dirty="0" smtClean="0">
                <a:latin typeface="Arial Narrow" pitchFamily="34" charset="0"/>
              </a:rPr>
              <a:t>       </a:t>
            </a:r>
          </a:p>
          <a:p>
            <a:pPr algn="ctr"/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smtClean="0">
                <a:latin typeface="Arial Narrow" pitchFamily="34" charset="0"/>
              </a:rPr>
              <a:t>     EASY WAYS TO KEEP YOUR FAMILY SAFE</a:t>
            </a:r>
          </a:p>
          <a:p>
            <a:pPr algn="ctr"/>
            <a:r>
              <a:rPr lang="en-US" sz="2000" dirty="0" smtClean="0">
                <a:latin typeface="Arial Narrow" pitchFamily="34" charset="0"/>
              </a:rPr>
              <a:t>       IN AN EMERGENCY OR NATURAL DISASTER   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45557" y="3362903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Sponsored by Epsilon Sigma </a:t>
            </a:r>
            <a:r>
              <a:rPr lang="en-US" sz="2000" dirty="0" smtClean="0">
                <a:latin typeface="Arial Narrow" pitchFamily="34" charset="0"/>
              </a:rPr>
              <a:t>Alpha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7857" y="3949753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Partnership with &lt;list first responders and community disaster partners helping at your event&gt;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37" y="111566"/>
            <a:ext cx="2223839" cy="16960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Swanson</dc:creator>
  <cp:lastModifiedBy>Tracy Swanson</cp:lastModifiedBy>
  <cp:revision>11</cp:revision>
  <dcterms:created xsi:type="dcterms:W3CDTF">2013-12-11T20:14:22Z</dcterms:created>
  <dcterms:modified xsi:type="dcterms:W3CDTF">2014-06-12T18:47:45Z</dcterms:modified>
</cp:coreProperties>
</file>