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7" r:id="rId2"/>
    <p:sldMasterId id="2147483703" r:id="rId3"/>
  </p:sldMasterIdLst>
  <p:notesMasterIdLst>
    <p:notesMasterId r:id="rId10"/>
  </p:notesMasterIdLst>
  <p:handoutMasterIdLst>
    <p:handoutMasterId r:id="rId11"/>
  </p:handoutMasterIdLst>
  <p:sldIdLst>
    <p:sldId id="289" r:id="rId4"/>
    <p:sldId id="294" r:id="rId5"/>
    <p:sldId id="290" r:id="rId6"/>
    <p:sldId id="296" r:id="rId7"/>
    <p:sldId id="297" r:id="rId8"/>
    <p:sldId id="295" r:id="rId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4181">
          <p15:clr>
            <a:srgbClr val="A4A3A4"/>
          </p15:clr>
        </p15:guide>
        <p15:guide id="2" pos="286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3D3"/>
    <a:srgbClr val="153C64"/>
    <a:srgbClr val="252929"/>
    <a:srgbClr val="173C64"/>
    <a:srgbClr val="DC291E"/>
    <a:srgbClr val="0096DB"/>
    <a:srgbClr val="052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89" autoAdjust="0"/>
    <p:restoredTop sz="94660"/>
  </p:normalViewPr>
  <p:slideViewPr>
    <p:cSldViewPr snapToGrid="0">
      <p:cViewPr>
        <p:scale>
          <a:sx n="100" d="100"/>
          <a:sy n="100" d="100"/>
        </p:scale>
        <p:origin x="-696" y="204"/>
      </p:cViewPr>
      <p:guideLst>
        <p:guide orient="horz" pos="4181"/>
        <p:guide pos="286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58" y="-241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A53335-59C7-45BC-B1C9-BA4C8101002D}" type="datetimeFigureOut">
              <a:rPr lang="en-US"/>
              <a:pPr>
                <a:defRPr/>
              </a:pPr>
              <a:t>12/1/2015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A3DAEB-E8E9-415D-BE67-51B48762363C}" type="slidenum">
              <a:rPr lang="en-US"/>
              <a:pPr>
                <a:defRPr/>
              </a:pPr>
              <a:t>‹#›</a:t>
            </a:fld>
            <a:endParaRPr lang="en-US" dirty="0"/>
          </a:p>
        </p:txBody>
      </p:sp>
    </p:spTree>
    <p:extLst>
      <p:ext uri="{BB962C8B-B14F-4D97-AF65-F5344CB8AC3E}">
        <p14:creationId xmlns:p14="http://schemas.microsoft.com/office/powerpoint/2010/main" val="2715945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A087212E-4E63-49C3-8852-1CBDB0034A91}" type="datetimeFigureOut">
              <a:rPr lang="en-US"/>
              <a:pPr>
                <a:defRPr/>
              </a:pPr>
              <a:t>12/1/2015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76B8987C-F52C-4851-A66E-A09F0C475309}" type="slidenum">
              <a:rPr lang="en-US"/>
              <a:pPr>
                <a:defRPr/>
              </a:pPr>
              <a:t>‹#›</a:t>
            </a:fld>
            <a:endParaRPr lang="en-US" dirty="0"/>
          </a:p>
        </p:txBody>
      </p:sp>
    </p:spTree>
    <p:extLst>
      <p:ext uri="{BB962C8B-B14F-4D97-AF65-F5344CB8AC3E}">
        <p14:creationId xmlns:p14="http://schemas.microsoft.com/office/powerpoint/2010/main" val="24959209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About St. Jude Children’s Research Hospital: Since </a:t>
            </a:r>
            <a:r>
              <a:rPr lang="en-US" dirty="0" smtClean="0"/>
              <a:t>opening more than </a:t>
            </a:r>
            <a:r>
              <a:rPr lang="en-US" dirty="0" smtClean="0"/>
              <a:t>50 years ago, St. Jude Children’s Research Hospital has changed the way the world treats childhood cancer and other life-threatening diseases. No family ever pays St. Jude for the care their child receives and, for every child treated at St. Jude, thousands more have been saved worldwide through St. Jude discoveries. The hospital has played a pivotal role in pushing U.S. pediatric cancer survival rates from 20 to 80 percent overall, and is the first and only National Cancer Institute-designated Comprehensive Cancer Center devoted to children. It is also a leader in the research and treatment of blood disorders and infectious diseases in children. St. Jude was founded by the late entertainer Danny Thomas, who believed that no child should die in the dawn of life.</a:t>
            </a:r>
          </a:p>
          <a:p>
            <a:endParaRPr lang="en-US" dirty="0"/>
          </a:p>
        </p:txBody>
      </p:sp>
      <p:sp>
        <p:nvSpPr>
          <p:cNvPr id="4" name="Slide Number Placeholder 3"/>
          <p:cNvSpPr>
            <a:spLocks noGrp="1"/>
          </p:cNvSpPr>
          <p:nvPr>
            <p:ph type="sldNum" sz="quarter" idx="10"/>
          </p:nvPr>
        </p:nvSpPr>
        <p:spPr/>
        <p:txBody>
          <a:bodyPr/>
          <a:lstStyle/>
          <a:p>
            <a:pPr>
              <a:defRPr/>
            </a:pPr>
            <a:fld id="{76B8987C-F52C-4851-A66E-A09F0C475309}" type="slidenum">
              <a:rPr lang="en-US" smtClean="0"/>
              <a:pPr>
                <a:defRPr/>
              </a:pPr>
              <a:t>1</a:t>
            </a:fld>
            <a:endParaRPr lang="en-US" dirty="0"/>
          </a:p>
        </p:txBody>
      </p:sp>
    </p:spTree>
    <p:extLst>
      <p:ext uri="{BB962C8B-B14F-4D97-AF65-F5344CB8AC3E}">
        <p14:creationId xmlns:p14="http://schemas.microsoft.com/office/powerpoint/2010/main" val="420274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ESA and St. Jude: Danny Thomas first approached ESA in 1972 requesting our help in supporting the hospital.  Since that time, ESA has donated more than </a:t>
            </a:r>
            <a:r>
              <a:rPr lang="en-US" dirty="0" smtClean="0"/>
              <a:t>$</a:t>
            </a:r>
            <a:r>
              <a:rPr lang="en-US" dirty="0" smtClean="0"/>
              <a:t>200</a:t>
            </a:r>
            <a:r>
              <a:rPr lang="en-US" dirty="0" smtClean="0"/>
              <a:t> </a:t>
            </a:r>
            <a:r>
              <a:rPr lang="en-US" dirty="0" smtClean="0"/>
              <a:t>million in cash and pledges and hundreds of thousands of volunteer hours to St. Jude. We staff major national events like </a:t>
            </a:r>
            <a:r>
              <a:rPr lang="en-US" dirty="0" err="1" smtClean="0"/>
              <a:t>Dreamhomes</a:t>
            </a:r>
            <a:r>
              <a:rPr lang="en-US" dirty="0" smtClean="0"/>
              <a:t>, </a:t>
            </a:r>
            <a:r>
              <a:rPr lang="en-US" dirty="0" err="1" smtClean="0"/>
              <a:t>radiothons</a:t>
            </a:r>
            <a:r>
              <a:rPr lang="en-US" dirty="0" smtClean="0"/>
              <a:t> and create hundreds of local events like this one to raise money and awareness for the St. Jude cause. </a:t>
            </a:r>
          </a:p>
          <a:p>
            <a:pPr lvl="0"/>
            <a:endParaRPr lang="en-US" dirty="0" smtClean="0"/>
          </a:p>
          <a:p>
            <a:pPr lvl="0"/>
            <a:r>
              <a:rPr lang="en-US" dirty="0" smtClean="0"/>
              <a:t>In 1972, when ESA began supporting the hospital, it took $16,164 dollars to run the hospital for one day, and the survival rate for acute lymphoblastic leukemia (ALL), the most common form of childhood cancer, was 50%, and that year ESA raised $200,000 for the hospital.</a:t>
            </a:r>
          </a:p>
          <a:p>
            <a:endParaRPr lang="en-US" dirty="0"/>
          </a:p>
        </p:txBody>
      </p:sp>
      <p:sp>
        <p:nvSpPr>
          <p:cNvPr id="4" name="Slide Number Placeholder 3"/>
          <p:cNvSpPr>
            <a:spLocks noGrp="1"/>
          </p:cNvSpPr>
          <p:nvPr>
            <p:ph type="sldNum" sz="quarter" idx="10"/>
          </p:nvPr>
        </p:nvSpPr>
        <p:spPr/>
        <p:txBody>
          <a:bodyPr/>
          <a:lstStyle/>
          <a:p>
            <a:pPr>
              <a:defRPr/>
            </a:pPr>
            <a:fld id="{76B8987C-F52C-4851-A66E-A09F0C475309}" type="slidenum">
              <a:rPr lang="en-US" smtClean="0"/>
              <a:pPr>
                <a:defRPr/>
              </a:pPr>
              <a:t>2</a:t>
            </a:fld>
            <a:endParaRPr lang="en-US" dirty="0"/>
          </a:p>
        </p:txBody>
      </p:sp>
    </p:spTree>
    <p:extLst>
      <p:ext uri="{BB962C8B-B14F-4D97-AF65-F5344CB8AC3E}">
        <p14:creationId xmlns:p14="http://schemas.microsoft.com/office/powerpoint/2010/main" val="398172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982" y="4402358"/>
            <a:ext cx="5607050" cy="4183063"/>
          </a:xfrm>
        </p:spPr>
        <p:txBody>
          <a:bodyPr>
            <a:normAutofit/>
          </a:bodyPr>
          <a:lstStyle/>
          <a:p>
            <a:pPr lvl="0"/>
            <a:r>
              <a:rPr lang="en-US" dirty="0" smtClean="0"/>
              <a:t>40+ years later, the survival rate for ALL is now 94%. It costs $1.9 million to operate the hospital every day .</a:t>
            </a:r>
            <a:r>
              <a:rPr lang="en-US" b="1" dirty="0" smtClean="0"/>
              <a:t> </a:t>
            </a:r>
            <a:r>
              <a:rPr lang="en-US" dirty="0" smtClean="0"/>
              <a:t>We are so proud to say ESA members now donate more than $10 million annually in cash and pledges to the hospital. In honor of our </a:t>
            </a:r>
            <a:r>
              <a:rPr lang="en-US" dirty="0" smtClean="0"/>
              <a:t>more than 40 </a:t>
            </a:r>
            <a:r>
              <a:rPr lang="en-US" dirty="0" smtClean="0"/>
              <a:t>years partnering with St. Jude, St. Jude recently dedicated named space in the Patient Care Pavilion to ESA. </a:t>
            </a:r>
          </a:p>
          <a:p>
            <a:endParaRPr lang="en-US" dirty="0"/>
          </a:p>
        </p:txBody>
      </p:sp>
      <p:sp>
        <p:nvSpPr>
          <p:cNvPr id="4" name="Slide Number Placeholder 3"/>
          <p:cNvSpPr>
            <a:spLocks noGrp="1"/>
          </p:cNvSpPr>
          <p:nvPr>
            <p:ph type="sldNum" sz="quarter" idx="10"/>
          </p:nvPr>
        </p:nvSpPr>
        <p:spPr/>
        <p:txBody>
          <a:bodyPr/>
          <a:lstStyle/>
          <a:p>
            <a:pPr>
              <a:defRPr/>
            </a:pPr>
            <a:fld id="{76B8987C-F52C-4851-A66E-A09F0C475309}" type="slidenum">
              <a:rPr lang="en-US" smtClean="0"/>
              <a:pPr>
                <a:defRPr/>
              </a:pPr>
              <a:t>3</a:t>
            </a:fld>
            <a:endParaRPr lang="en-US" dirty="0"/>
          </a:p>
        </p:txBody>
      </p:sp>
    </p:spTree>
    <p:extLst>
      <p:ext uri="{BB962C8B-B14F-4D97-AF65-F5344CB8AC3E}">
        <p14:creationId xmlns:p14="http://schemas.microsoft.com/office/powerpoint/2010/main" val="197973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a:t>
            </a:r>
            <a:r>
              <a:rPr lang="en-US" b="1" dirty="0" smtClean="0"/>
              <a:t> 75 percent of that funding comes from the public through programs like our event today.  </a:t>
            </a:r>
            <a:r>
              <a:rPr lang="en-US" dirty="0" smtClean="0"/>
              <a:t>We THANK YOU for helping St. Jude kids today.</a:t>
            </a:r>
            <a:endParaRPr lang="en-US" dirty="0"/>
          </a:p>
        </p:txBody>
      </p:sp>
      <p:sp>
        <p:nvSpPr>
          <p:cNvPr id="4" name="Slide Number Placeholder 3"/>
          <p:cNvSpPr>
            <a:spLocks noGrp="1"/>
          </p:cNvSpPr>
          <p:nvPr>
            <p:ph type="sldNum" sz="quarter" idx="10"/>
          </p:nvPr>
        </p:nvSpPr>
        <p:spPr/>
        <p:txBody>
          <a:bodyPr/>
          <a:lstStyle/>
          <a:p>
            <a:pPr>
              <a:defRPr/>
            </a:pPr>
            <a:fld id="{76B8987C-F52C-4851-A66E-A09F0C475309}" type="slidenum">
              <a:rPr lang="en-US" smtClean="0"/>
              <a:pPr>
                <a:defRPr/>
              </a:pPr>
              <a:t>4</a:t>
            </a:fld>
            <a:endParaRPr lang="en-US" dirty="0"/>
          </a:p>
        </p:txBody>
      </p:sp>
    </p:spTree>
    <p:extLst>
      <p:ext uri="{BB962C8B-B14F-4D97-AF65-F5344CB8AC3E}">
        <p14:creationId xmlns:p14="http://schemas.microsoft.com/office/powerpoint/2010/main" val="20538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your THANK YOU’s to your attendees, corporate sponsors, VIP’s, announce your total, other good news about today’s event success!</a:t>
            </a:r>
            <a:endParaRPr lang="en-US" dirty="0"/>
          </a:p>
        </p:txBody>
      </p:sp>
      <p:sp>
        <p:nvSpPr>
          <p:cNvPr id="4" name="Slide Number Placeholder 3"/>
          <p:cNvSpPr>
            <a:spLocks noGrp="1"/>
          </p:cNvSpPr>
          <p:nvPr>
            <p:ph type="sldNum" sz="quarter" idx="10"/>
          </p:nvPr>
        </p:nvSpPr>
        <p:spPr/>
        <p:txBody>
          <a:bodyPr/>
          <a:lstStyle/>
          <a:p>
            <a:pPr>
              <a:defRPr/>
            </a:pPr>
            <a:fld id="{76B8987C-F52C-4851-A66E-A09F0C475309}" type="slidenum">
              <a:rPr lang="en-US" smtClean="0"/>
              <a:pPr>
                <a:defRPr/>
              </a:pPr>
              <a:t>5</a:t>
            </a:fld>
            <a:endParaRPr lang="en-US" dirty="0"/>
          </a:p>
        </p:txBody>
      </p:sp>
    </p:spTree>
    <p:extLst>
      <p:ext uri="{BB962C8B-B14F-4D97-AF65-F5344CB8AC3E}">
        <p14:creationId xmlns:p14="http://schemas.microsoft.com/office/powerpoint/2010/main" val="947594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You are invited!  In ESA, we are ALL volunteers. We belong to Epsilon Sigma Alpha because we believe we have the power together to change the world, and because it’s FUN! ESA members volunteer more than 650,000 hours annually to help others. St. Jude Children’s Research Hospital is ESA’s largest international cause. We also support military members and veterans, Easter Seals Camp Hope, domestic violence and literacy causes, scholarships through our Foundation and scores of other local worthy causes.  We are multi-national AND multi-generational, from college students to active seniors, and we are always keeping an eye out for others who might like to join ESA, spend time with good-hearted people, and make a difference with us. We’re so grateful you’re here today to help us support St. Jude and invite you to speak with one of the ESA members here today if you’d like to know more about joining ESA and helping with other great projects like this one. (tell them where in the room they can get more information) </a:t>
            </a:r>
          </a:p>
          <a:p>
            <a:endParaRPr lang="en-US" dirty="0"/>
          </a:p>
        </p:txBody>
      </p:sp>
      <p:sp>
        <p:nvSpPr>
          <p:cNvPr id="4" name="Slide Number Placeholder 3"/>
          <p:cNvSpPr>
            <a:spLocks noGrp="1"/>
          </p:cNvSpPr>
          <p:nvPr>
            <p:ph type="sldNum" sz="quarter" idx="10"/>
          </p:nvPr>
        </p:nvSpPr>
        <p:spPr/>
        <p:txBody>
          <a:bodyPr/>
          <a:lstStyle/>
          <a:p>
            <a:pPr>
              <a:defRPr/>
            </a:pPr>
            <a:fld id="{76B8987C-F52C-4851-A66E-A09F0C475309}" type="slidenum">
              <a:rPr lang="en-US" smtClean="0"/>
              <a:pPr>
                <a:defRPr/>
              </a:pPr>
              <a:t>6</a:t>
            </a:fld>
            <a:endParaRPr lang="en-US" dirty="0"/>
          </a:p>
        </p:txBody>
      </p:sp>
    </p:spTree>
    <p:extLst>
      <p:ext uri="{BB962C8B-B14F-4D97-AF65-F5344CB8AC3E}">
        <p14:creationId xmlns:p14="http://schemas.microsoft.com/office/powerpoint/2010/main" val="528042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 blue">
    <p:spTree>
      <p:nvGrpSpPr>
        <p:cNvPr id="1" name=""/>
        <p:cNvGrpSpPr/>
        <p:nvPr/>
      </p:nvGrpSpPr>
      <p:grpSpPr>
        <a:xfrm>
          <a:off x="0" y="0"/>
          <a:ext cx="0" cy="0"/>
          <a:chOff x="0" y="0"/>
          <a:chExt cx="0" cy="0"/>
        </a:xfrm>
      </p:grpSpPr>
      <p:sp>
        <p:nvSpPr>
          <p:cNvPr id="4" name="Rectangle 7"/>
          <p:cNvSpPr/>
          <p:nvPr userDrawn="1"/>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5" name="Picture 8" descr="title-page_1.jpg"/>
          <p:cNvPicPr>
            <a:picLocks noChangeAspect="1"/>
          </p:cNvPicPr>
          <p:nvPr userDrawn="1"/>
        </p:nvPicPr>
        <p:blipFill>
          <a:blip r:embed="rId2"/>
          <a:srcRect t="11414"/>
          <a:stretch>
            <a:fillRect/>
          </a:stretch>
        </p:blipFill>
        <p:spPr bwMode="auto">
          <a:xfrm>
            <a:off x="-7938" y="1257300"/>
            <a:ext cx="9161463" cy="4914900"/>
          </a:xfrm>
          <a:prstGeom prst="rect">
            <a:avLst/>
          </a:prstGeom>
          <a:noFill/>
          <a:ln w="9525">
            <a:noFill/>
            <a:miter lim="800000"/>
            <a:headEnd/>
            <a:tailEnd/>
          </a:ln>
        </p:spPr>
      </p:pic>
      <p:sp>
        <p:nvSpPr>
          <p:cNvPr id="6" name="Rectangle 5"/>
          <p:cNvSpPr/>
          <p:nvPr userDrawn="1"/>
        </p:nvSpPr>
        <p:spPr bwMode="auto">
          <a:xfrm>
            <a:off x="588963" y="5275263"/>
            <a:ext cx="7915275" cy="660400"/>
          </a:xfrm>
          <a:prstGeom prst="rect">
            <a:avLst/>
          </a:prstGeom>
          <a:solidFill>
            <a:srgbClr val="173C64"/>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sp>
        <p:nvSpPr>
          <p:cNvPr id="7" name="Rectangle 15"/>
          <p:cNvSpPr/>
          <p:nvPr userDrawn="1"/>
        </p:nvSpPr>
        <p:spPr bwMode="auto">
          <a:xfrm>
            <a:off x="588963" y="1770063"/>
            <a:ext cx="7915275" cy="3622675"/>
          </a:xfrm>
          <a:prstGeom prst="rect">
            <a:avLst/>
          </a:prstGeom>
          <a:solidFill>
            <a:srgbClr val="173C64">
              <a:alpha val="75000"/>
            </a:srgbClr>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8" name="Picture 9" descr="cover-page_logo.jpg"/>
          <p:cNvPicPr>
            <a:picLocks noChangeAspect="1"/>
          </p:cNvPicPr>
          <p:nvPr userDrawn="1"/>
        </p:nvPicPr>
        <p:blipFill>
          <a:blip r:embed="rId3"/>
          <a:srcRect/>
          <a:stretch>
            <a:fillRect/>
          </a:stretch>
        </p:blipFill>
        <p:spPr bwMode="auto">
          <a:xfrm>
            <a:off x="590550" y="274638"/>
            <a:ext cx="3644900" cy="652462"/>
          </a:xfrm>
          <a:prstGeom prst="rect">
            <a:avLst/>
          </a:prstGeom>
          <a:noFill/>
          <a:ln w="9525">
            <a:noFill/>
            <a:miter lim="800000"/>
            <a:headEnd/>
            <a:tailEnd/>
          </a:ln>
        </p:spPr>
      </p:pic>
      <p:sp>
        <p:nvSpPr>
          <p:cNvPr id="2" name="Title 1"/>
          <p:cNvSpPr>
            <a:spLocks noGrp="1"/>
          </p:cNvSpPr>
          <p:nvPr>
            <p:ph type="ctrTitle"/>
          </p:nvPr>
        </p:nvSpPr>
        <p:spPr>
          <a:xfrm>
            <a:off x="1142999" y="2243659"/>
            <a:ext cx="6815668" cy="1312329"/>
          </a:xfrm>
        </p:spPr>
        <p:txBody>
          <a:bodyPr anchor="b"/>
          <a:lstStyle>
            <a:lvl1pPr>
              <a:defRPr cap="all">
                <a:solidFill>
                  <a:srgbClr val="0093D3"/>
                </a:solidFill>
              </a:defRPr>
            </a:lvl1pPr>
          </a:lstStyle>
          <a:p>
            <a:r>
              <a:rPr lang="en-US" dirty="0"/>
              <a:t>Click to edit Master title style</a:t>
            </a:r>
          </a:p>
        </p:txBody>
      </p:sp>
      <p:sp>
        <p:nvSpPr>
          <p:cNvPr id="3" name="Subtitle 2"/>
          <p:cNvSpPr>
            <a:spLocks noGrp="1"/>
          </p:cNvSpPr>
          <p:nvPr>
            <p:ph type="subTitle" idx="1"/>
          </p:nvPr>
        </p:nvSpPr>
        <p:spPr>
          <a:xfrm>
            <a:off x="1126066" y="3674522"/>
            <a:ext cx="4809067" cy="397933"/>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a:xfrm>
            <a:off x="1135063" y="6419850"/>
            <a:ext cx="2133600" cy="365125"/>
          </a:xfrm>
          <a:prstGeom prst="rect">
            <a:avLst/>
          </a:prstGeom>
        </p:spPr>
        <p:txBody>
          <a:bodyPr/>
          <a:lstStyle>
            <a:lvl1pPr fontAlgn="auto">
              <a:spcBef>
                <a:spcPts val="0"/>
              </a:spcBef>
              <a:spcAft>
                <a:spcPts val="0"/>
              </a:spcAft>
              <a:defRPr sz="1200">
                <a:solidFill>
                  <a:srgbClr val="173C64"/>
                </a:solidFill>
                <a:latin typeface="+mn-lt"/>
              </a:defRPr>
            </a:lvl1pPr>
          </a:lstStyle>
          <a:p>
            <a:pPr>
              <a:defRPr/>
            </a:pPr>
            <a:r>
              <a:rPr lang="en-US"/>
              <a:t>&lt;Date&gt;</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a:p>
        </p:txBody>
      </p:sp>
      <p:sp>
        <p:nvSpPr>
          <p:cNvPr id="16" name="Content Placeholder 2"/>
          <p:cNvSpPr>
            <a:spLocks noGrp="1"/>
          </p:cNvSpPr>
          <p:nvPr>
            <p:ph sz="half" idx="10"/>
          </p:nvPr>
        </p:nvSpPr>
        <p:spPr>
          <a:xfrm>
            <a:off x="939800" y="2158995"/>
            <a:ext cx="3733800" cy="3505200"/>
          </a:xfrm>
          <a:prstGeom prst="rect">
            <a:avLst/>
          </a:prstGeom>
        </p:spPr>
        <p:txBody>
          <a:bodyPr/>
          <a:lstStyle>
            <a:lvl1pPr>
              <a:defRPr sz="2200"/>
            </a:lvl1pPr>
            <a:lvl2pPr>
              <a:buFont typeface="Courier New"/>
              <a:buChar char="o"/>
              <a:defRPr sz="2000"/>
            </a:lvl2pPr>
            <a:lvl3pP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1"/>
          </p:nvPr>
        </p:nvSpPr>
        <p:spPr>
          <a:xfrm>
            <a:off x="4902200" y="2158995"/>
            <a:ext cx="3810000" cy="3505200"/>
          </a:xfrm>
          <a:prstGeom prst="rect">
            <a:avLst/>
          </a:prstGeom>
        </p:spPr>
        <p:txBody>
          <a:bodyPr/>
          <a:lstStyle>
            <a:lvl1pPr>
              <a:defRPr sz="2200"/>
            </a:lvl1pPr>
            <a:lvl2pPr>
              <a:buFont typeface="Courier New"/>
              <a:buChar char="o"/>
              <a:defRPr sz="2000"/>
            </a:lvl2pPr>
            <a:lvl3pP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13"/>
          <p:cNvSpPr>
            <a:spLocks noGrp="1"/>
          </p:cNvSpPr>
          <p:nvPr>
            <p:ph type="sldNum" sz="quarter" idx="12"/>
          </p:nvPr>
        </p:nvSpPr>
        <p:spPr/>
        <p:txBody>
          <a:bodyPr/>
          <a:lstStyle>
            <a:lvl1pPr>
              <a:defRPr/>
            </a:lvl1pPr>
          </a:lstStyle>
          <a:p>
            <a:pPr>
              <a:defRPr/>
            </a:pPr>
            <a:fld id="{423AB7FF-46B1-4D23-B4CC-D4F8C86024DE}" type="slidenum">
              <a:rPr lang="en-US"/>
              <a:pPr>
                <a:defRPr/>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userDrawn="1"/>
        </p:nvSpPr>
        <p:spPr bwMode="auto">
          <a:xfrm>
            <a:off x="0" y="6197600"/>
            <a:ext cx="9144000" cy="660400"/>
          </a:xfrm>
          <a:prstGeom prst="rect">
            <a:avLst/>
          </a:prstGeom>
          <a:solidFill>
            <a:srgbClr val="173C64"/>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sp>
        <p:nvSpPr>
          <p:cNvPr id="6" name="Rectangle 8"/>
          <p:cNvSpPr/>
          <p:nvPr userDrawn="1"/>
        </p:nvSpPr>
        <p:spPr bwMode="auto">
          <a:xfrm>
            <a:off x="0" y="0"/>
            <a:ext cx="9144000" cy="6316663"/>
          </a:xfrm>
          <a:prstGeom prst="rect">
            <a:avLst/>
          </a:prstGeom>
          <a:solidFill>
            <a:srgbClr val="173C64">
              <a:alpha val="75000"/>
            </a:srgbClr>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6"/>
          <p:cNvSpPr/>
          <p:nvPr userDrawn="1"/>
        </p:nvSpPr>
        <p:spPr bwMode="auto">
          <a:xfrm>
            <a:off x="0" y="6197600"/>
            <a:ext cx="9144000" cy="660400"/>
          </a:xfrm>
          <a:prstGeom prst="rect">
            <a:avLst/>
          </a:prstGeom>
          <a:solidFill>
            <a:srgbClr val="0093D3"/>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sp>
        <p:nvSpPr>
          <p:cNvPr id="6" name="Rectangle 9"/>
          <p:cNvSpPr/>
          <p:nvPr userDrawn="1"/>
        </p:nvSpPr>
        <p:spPr bwMode="auto">
          <a:xfrm>
            <a:off x="0" y="0"/>
            <a:ext cx="9144000" cy="6316663"/>
          </a:xfrm>
          <a:prstGeom prst="rect">
            <a:avLst/>
          </a:prstGeom>
          <a:solidFill>
            <a:srgbClr val="0093D3">
              <a:alpha val="50000"/>
            </a:srgbClr>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5" name="Picture 8" descr="title-page_1.jpg"/>
          <p:cNvPicPr>
            <a:picLocks noChangeAspect="1"/>
          </p:cNvPicPr>
          <p:nvPr userDrawn="1"/>
        </p:nvPicPr>
        <p:blipFill>
          <a:blip r:embed="rId2"/>
          <a:srcRect/>
          <a:stretch>
            <a:fillRect/>
          </a:stretch>
        </p:blipFill>
        <p:spPr bwMode="auto">
          <a:xfrm>
            <a:off x="-7938" y="625475"/>
            <a:ext cx="9161463" cy="5546725"/>
          </a:xfrm>
          <a:prstGeom prst="rect">
            <a:avLst/>
          </a:prstGeom>
          <a:noFill/>
          <a:ln w="9525">
            <a:noFill/>
            <a:miter lim="800000"/>
            <a:headEnd/>
            <a:tailEnd/>
          </a:ln>
        </p:spPr>
      </p:pic>
      <p:sp>
        <p:nvSpPr>
          <p:cNvPr id="6" name="Rectangle 16"/>
          <p:cNvSpPr/>
          <p:nvPr userDrawn="1"/>
        </p:nvSpPr>
        <p:spPr bwMode="auto">
          <a:xfrm>
            <a:off x="588963" y="2006600"/>
            <a:ext cx="7915275" cy="3860800"/>
          </a:xfrm>
          <a:prstGeom prst="rect">
            <a:avLst/>
          </a:prstGeom>
          <a:solidFill>
            <a:srgbClr val="173C64">
              <a:alpha val="75000"/>
            </a:srgbClr>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7" name="Picture 15" descr="ESA-logo.jpg"/>
          <p:cNvPicPr>
            <a:picLocks noChangeAspect="1"/>
          </p:cNvPicPr>
          <p:nvPr userDrawn="1"/>
        </p:nvPicPr>
        <p:blipFill>
          <a:blip r:embed="rId3"/>
          <a:srcRect/>
          <a:stretch>
            <a:fillRect/>
          </a:stretch>
        </p:blipFill>
        <p:spPr bwMode="auto">
          <a:xfrm>
            <a:off x="0" y="0"/>
            <a:ext cx="2840038" cy="542925"/>
          </a:xfrm>
          <a:prstGeom prst="rect">
            <a:avLst/>
          </a:prstGeom>
          <a:noFill/>
          <a:ln w="9525">
            <a:noFill/>
            <a:miter lim="800000"/>
            <a:headEnd/>
            <a:tailEnd/>
          </a:ln>
        </p:spPr>
      </p:pic>
      <p:pic>
        <p:nvPicPr>
          <p:cNvPr id="8" name="Picture 16" descr="H4H flat ESA in Afghan via Fuhrer AK from Pi Delta TX"/>
          <p:cNvPicPr>
            <a:picLocks noChangeAspect="1" noChangeArrowheads="1"/>
          </p:cNvPicPr>
          <p:nvPr userDrawn="1"/>
        </p:nvPicPr>
        <p:blipFill>
          <a:blip r:embed="rId4"/>
          <a:srcRect t="1703" b="42020"/>
          <a:stretch>
            <a:fillRect/>
          </a:stretch>
        </p:blipFill>
        <p:spPr bwMode="auto">
          <a:xfrm>
            <a:off x="0" y="708025"/>
            <a:ext cx="9144000" cy="2832100"/>
          </a:xfrm>
          <a:prstGeom prst="rect">
            <a:avLst/>
          </a:prstGeom>
          <a:noFill/>
          <a:ln w="9525">
            <a:noFill/>
            <a:miter lim="800000"/>
            <a:headEnd/>
            <a:tailEnd/>
          </a:ln>
        </p:spPr>
      </p:pic>
      <p:sp>
        <p:nvSpPr>
          <p:cNvPr id="2" name="Title 1"/>
          <p:cNvSpPr>
            <a:spLocks noGrp="1"/>
          </p:cNvSpPr>
          <p:nvPr>
            <p:ph type="ctrTitle"/>
          </p:nvPr>
        </p:nvSpPr>
        <p:spPr>
          <a:xfrm>
            <a:off x="1142999" y="3522133"/>
            <a:ext cx="6815668" cy="1142981"/>
          </a:xfrm>
        </p:spPr>
        <p:txBody>
          <a:bodyPr anchor="b"/>
          <a:lstStyle>
            <a:lvl1pPr>
              <a:defRPr cap="all">
                <a:solidFill>
                  <a:srgbClr val="0093D3"/>
                </a:solidFill>
              </a:defRPr>
            </a:lvl1pPr>
          </a:lstStyle>
          <a:p>
            <a:r>
              <a:rPr lang="en-US" dirty="0"/>
              <a:t>Click to edit Master title style</a:t>
            </a:r>
          </a:p>
        </p:txBody>
      </p:sp>
      <p:sp>
        <p:nvSpPr>
          <p:cNvPr id="3" name="Subtitle 2"/>
          <p:cNvSpPr>
            <a:spLocks noGrp="1"/>
          </p:cNvSpPr>
          <p:nvPr>
            <p:ph type="subTitle" idx="1"/>
          </p:nvPr>
        </p:nvSpPr>
        <p:spPr>
          <a:xfrm>
            <a:off x="1126066" y="4783648"/>
            <a:ext cx="4809067" cy="397933"/>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a:xfrm>
            <a:off x="1135063" y="6419850"/>
            <a:ext cx="2133600" cy="365125"/>
          </a:xfrm>
          <a:prstGeom prst="rect">
            <a:avLst/>
          </a:prstGeom>
        </p:spPr>
        <p:txBody>
          <a:bodyPr/>
          <a:lstStyle>
            <a:lvl1pPr fontAlgn="auto">
              <a:spcBef>
                <a:spcPts val="0"/>
              </a:spcBef>
              <a:spcAft>
                <a:spcPts val="0"/>
              </a:spcAft>
              <a:defRPr sz="1200">
                <a:solidFill>
                  <a:srgbClr val="173C64"/>
                </a:solidFill>
                <a:latin typeface="+mn-lt"/>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Click to edit Master title style</a:t>
            </a:r>
            <a:endParaRPr lang="en-US"/>
          </a:p>
        </p:txBody>
      </p:sp>
      <p:sp>
        <p:nvSpPr>
          <p:cNvPr id="22" name="Text Placeholder 21"/>
          <p:cNvSpPr>
            <a:spLocks noGrp="1"/>
          </p:cNvSpPr>
          <p:nvPr>
            <p:ph type="body" sz="quarter" idx="12"/>
          </p:nvPr>
        </p:nvSpPr>
        <p:spPr>
          <a:xfrm>
            <a:off x="939270" y="2167992"/>
            <a:ext cx="7620529" cy="39026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3"/>
          <p:cNvSpPr>
            <a:spLocks noGrp="1"/>
          </p:cNvSpPr>
          <p:nvPr>
            <p:ph type="sldNum" sz="quarter" idx="13"/>
          </p:nvPr>
        </p:nvSpPr>
        <p:spPr/>
        <p:txBody>
          <a:bodyPr/>
          <a:lstStyle>
            <a:lvl1pPr>
              <a:defRPr/>
            </a:lvl1pPr>
          </a:lstStyle>
          <a:p>
            <a:pPr>
              <a:defRPr/>
            </a:pPr>
            <a:fld id="{43E587A7-2D5C-4E77-BF39-2F6190435D39}" type="slidenum">
              <a:rPr lang="en-US"/>
              <a:pPr>
                <a:defRPr/>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939800" y="2167461"/>
            <a:ext cx="7628467" cy="3920072"/>
          </a:xfrm>
          <a:prstGeom prst="rect">
            <a:avLst/>
          </a:prstGeom>
        </p:spPr>
        <p:txBody>
          <a:bodyPr/>
          <a:lstStyle>
            <a:lvl1pPr>
              <a:defRPr sz="2200"/>
            </a:lvl1pPr>
            <a:lvl2pPr>
              <a:buFont typeface="Courier New"/>
              <a:buChar char="o"/>
              <a:defRPr sz="2000"/>
            </a:lvl2pPr>
            <a:lvl3pP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4" name="Slide Number Placeholder 13"/>
          <p:cNvSpPr>
            <a:spLocks noGrp="1"/>
          </p:cNvSpPr>
          <p:nvPr>
            <p:ph type="sldNum" sz="quarter" idx="11"/>
          </p:nvPr>
        </p:nvSpPr>
        <p:spPr/>
        <p:txBody>
          <a:bodyPr/>
          <a:lstStyle>
            <a:lvl1pPr>
              <a:defRPr/>
            </a:lvl1pPr>
          </a:lstStyle>
          <a:p>
            <a:pPr>
              <a:defRPr/>
            </a:pPr>
            <a:fld id="{1046511D-3F8A-45AD-864C-24BC766A2C79}" type="slidenum">
              <a:rPr lang="en-US"/>
              <a:pPr>
                <a:defRPr/>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a:p>
        </p:txBody>
      </p:sp>
      <p:sp>
        <p:nvSpPr>
          <p:cNvPr id="16" name="Content Placeholder 2"/>
          <p:cNvSpPr>
            <a:spLocks noGrp="1"/>
          </p:cNvSpPr>
          <p:nvPr>
            <p:ph sz="half" idx="10"/>
          </p:nvPr>
        </p:nvSpPr>
        <p:spPr>
          <a:xfrm>
            <a:off x="939800" y="2158995"/>
            <a:ext cx="3733800" cy="3505200"/>
          </a:xfrm>
          <a:prstGeom prst="rect">
            <a:avLst/>
          </a:prstGeom>
        </p:spPr>
        <p:txBody>
          <a:bodyPr/>
          <a:lstStyle>
            <a:lvl1pPr>
              <a:defRPr sz="2200"/>
            </a:lvl1pPr>
            <a:lvl2pPr>
              <a:buFont typeface="Courier New"/>
              <a:buChar char="o"/>
              <a:defRPr sz="2000"/>
            </a:lvl2pPr>
            <a:lvl3pP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Content Placeholder 2"/>
          <p:cNvSpPr>
            <a:spLocks noGrp="1"/>
          </p:cNvSpPr>
          <p:nvPr>
            <p:ph sz="half" idx="11"/>
          </p:nvPr>
        </p:nvSpPr>
        <p:spPr>
          <a:xfrm>
            <a:off x="4902200" y="2158995"/>
            <a:ext cx="3810000" cy="3505200"/>
          </a:xfrm>
          <a:prstGeom prst="rect">
            <a:avLst/>
          </a:prstGeom>
        </p:spPr>
        <p:txBody>
          <a:bodyPr/>
          <a:lstStyle>
            <a:lvl1pPr>
              <a:defRPr sz="2200"/>
            </a:lvl1pPr>
            <a:lvl2pPr>
              <a:buFont typeface="Courier New"/>
              <a:buChar char="o"/>
              <a:defRPr sz="2000"/>
            </a:lvl2pPr>
            <a:lvl3pP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13"/>
          <p:cNvSpPr>
            <a:spLocks noGrp="1"/>
          </p:cNvSpPr>
          <p:nvPr>
            <p:ph type="sldNum" sz="quarter" idx="12"/>
          </p:nvPr>
        </p:nvSpPr>
        <p:spPr/>
        <p:txBody>
          <a:bodyPr/>
          <a:lstStyle>
            <a:lvl1pPr>
              <a:defRPr/>
            </a:lvl1pPr>
          </a:lstStyle>
          <a:p>
            <a:pPr>
              <a:defRPr/>
            </a:pPr>
            <a:fld id="{98A7BA8C-6717-4B6B-872B-0E1890F8FAB3}" type="slidenum">
              <a:rPr lang="en-US"/>
              <a:pPr>
                <a:defRPr/>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blue">
    <p:spTree>
      <p:nvGrpSpPr>
        <p:cNvPr id="1" name=""/>
        <p:cNvGrpSpPr/>
        <p:nvPr/>
      </p:nvGrpSpPr>
      <p:grpSpPr>
        <a:xfrm>
          <a:off x="0" y="0"/>
          <a:ext cx="0" cy="0"/>
          <a:chOff x="0" y="0"/>
          <a:chExt cx="0" cy="0"/>
        </a:xfrm>
      </p:grpSpPr>
      <p:sp>
        <p:nvSpPr>
          <p:cNvPr id="4" name="Rectangle 8"/>
          <p:cNvSpPr/>
          <p:nvPr userDrawn="1"/>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5" name="Picture 9" descr="title-page_1.jpg"/>
          <p:cNvPicPr>
            <a:picLocks noChangeAspect="1"/>
          </p:cNvPicPr>
          <p:nvPr userDrawn="1"/>
        </p:nvPicPr>
        <p:blipFill>
          <a:blip r:embed="rId2"/>
          <a:srcRect t="11414"/>
          <a:stretch>
            <a:fillRect/>
          </a:stretch>
        </p:blipFill>
        <p:spPr bwMode="auto">
          <a:xfrm>
            <a:off x="-7938" y="1257300"/>
            <a:ext cx="9161463" cy="4914900"/>
          </a:xfrm>
          <a:prstGeom prst="rect">
            <a:avLst/>
          </a:prstGeom>
          <a:noFill/>
          <a:ln w="9525">
            <a:noFill/>
            <a:miter lim="800000"/>
            <a:headEnd/>
            <a:tailEnd/>
          </a:ln>
        </p:spPr>
      </p:pic>
      <p:pic>
        <p:nvPicPr>
          <p:cNvPr id="6" name="Picture 10" descr="cover-page_logo.jpg"/>
          <p:cNvPicPr>
            <a:picLocks noChangeAspect="1"/>
          </p:cNvPicPr>
          <p:nvPr userDrawn="1"/>
        </p:nvPicPr>
        <p:blipFill>
          <a:blip r:embed="rId3"/>
          <a:srcRect/>
          <a:stretch>
            <a:fillRect/>
          </a:stretch>
        </p:blipFill>
        <p:spPr bwMode="auto">
          <a:xfrm>
            <a:off x="590550" y="274638"/>
            <a:ext cx="3644900" cy="652462"/>
          </a:xfrm>
          <a:prstGeom prst="rect">
            <a:avLst/>
          </a:prstGeom>
          <a:noFill/>
          <a:ln w="9525">
            <a:noFill/>
            <a:miter lim="800000"/>
            <a:headEnd/>
            <a:tailEnd/>
          </a:ln>
        </p:spPr>
      </p:pic>
      <p:sp>
        <p:nvSpPr>
          <p:cNvPr id="7" name="Rectangle 12"/>
          <p:cNvSpPr/>
          <p:nvPr userDrawn="1"/>
        </p:nvSpPr>
        <p:spPr bwMode="auto">
          <a:xfrm>
            <a:off x="588963" y="5275263"/>
            <a:ext cx="7915275" cy="660400"/>
          </a:xfrm>
          <a:prstGeom prst="rect">
            <a:avLst/>
          </a:prstGeom>
          <a:solidFill>
            <a:srgbClr val="0093D3"/>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sp>
        <p:nvSpPr>
          <p:cNvPr id="8" name="Rectangle 15"/>
          <p:cNvSpPr/>
          <p:nvPr userDrawn="1"/>
        </p:nvSpPr>
        <p:spPr bwMode="auto">
          <a:xfrm>
            <a:off x="588963" y="1531938"/>
            <a:ext cx="7915275" cy="3860800"/>
          </a:xfrm>
          <a:prstGeom prst="rect">
            <a:avLst/>
          </a:prstGeom>
          <a:solidFill>
            <a:srgbClr val="0093D3">
              <a:alpha val="50000"/>
            </a:srgbClr>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9" name="Picture 7" descr="GreekLetters.jpg"/>
          <p:cNvPicPr>
            <a:picLocks noChangeAspect="1"/>
          </p:cNvPicPr>
          <p:nvPr userDrawn="1"/>
        </p:nvPicPr>
        <p:blipFill>
          <a:blip r:embed="rId4"/>
          <a:srcRect/>
          <a:stretch>
            <a:fillRect/>
          </a:stretch>
        </p:blipFill>
        <p:spPr bwMode="auto">
          <a:xfrm>
            <a:off x="7723188" y="6418263"/>
            <a:ext cx="1420812" cy="438150"/>
          </a:xfrm>
          <a:prstGeom prst="rect">
            <a:avLst/>
          </a:prstGeom>
          <a:noFill/>
          <a:ln w="9525">
            <a:noFill/>
            <a:miter lim="800000"/>
            <a:headEnd/>
            <a:tailEnd/>
          </a:ln>
        </p:spPr>
      </p:pic>
      <p:sp>
        <p:nvSpPr>
          <p:cNvPr id="2" name="Title 1"/>
          <p:cNvSpPr>
            <a:spLocks noGrp="1"/>
          </p:cNvSpPr>
          <p:nvPr>
            <p:ph type="ctrTitle"/>
          </p:nvPr>
        </p:nvSpPr>
        <p:spPr>
          <a:xfrm>
            <a:off x="1142999" y="2243659"/>
            <a:ext cx="6815668" cy="1312329"/>
          </a:xfrm>
        </p:spPr>
        <p:txBody>
          <a:bodyPr anchor="b"/>
          <a:lstStyle>
            <a:lvl1pPr>
              <a:defRPr cap="all">
                <a:solidFill>
                  <a:srgbClr val="173C64"/>
                </a:solidFill>
              </a:defRPr>
            </a:lvl1pPr>
          </a:lstStyle>
          <a:p>
            <a:r>
              <a:rPr lang="en-US" dirty="0"/>
              <a:t>Click to edit Master title style</a:t>
            </a:r>
          </a:p>
        </p:txBody>
      </p:sp>
      <p:sp>
        <p:nvSpPr>
          <p:cNvPr id="3" name="Subtitle 2"/>
          <p:cNvSpPr>
            <a:spLocks noGrp="1"/>
          </p:cNvSpPr>
          <p:nvPr>
            <p:ph type="subTitle" idx="1"/>
          </p:nvPr>
        </p:nvSpPr>
        <p:spPr>
          <a:xfrm>
            <a:off x="1126066" y="3674522"/>
            <a:ext cx="4809067" cy="397933"/>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10"/>
          </p:nvPr>
        </p:nvSpPr>
        <p:spPr>
          <a:xfrm>
            <a:off x="1135063" y="6419850"/>
            <a:ext cx="2133600" cy="365125"/>
          </a:xfrm>
          <a:prstGeom prst="rect">
            <a:avLst/>
          </a:prstGeom>
        </p:spPr>
        <p:txBody>
          <a:bodyPr/>
          <a:lstStyle>
            <a:lvl1pPr fontAlgn="auto">
              <a:spcBef>
                <a:spcPts val="0"/>
              </a:spcBef>
              <a:spcAft>
                <a:spcPts val="0"/>
              </a:spcAft>
              <a:defRPr sz="1200">
                <a:solidFill>
                  <a:srgbClr val="173C64"/>
                </a:solidFill>
                <a:latin typeface="+mn-lt"/>
              </a:defRPr>
            </a:lvl1pPr>
          </a:lstStyle>
          <a:p>
            <a:pPr>
              <a:defRPr/>
            </a:pPr>
            <a:r>
              <a:rPr lang="en-US"/>
              <a:t>&lt;Date&gt;</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4" name="Rectangle 11"/>
          <p:cNvSpPr/>
          <p:nvPr userDrawn="1"/>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5" name="Picture 12" descr="title-page_1.jpg"/>
          <p:cNvPicPr>
            <a:picLocks noChangeAspect="1"/>
          </p:cNvPicPr>
          <p:nvPr userDrawn="1"/>
        </p:nvPicPr>
        <p:blipFill>
          <a:blip r:embed="rId2"/>
          <a:srcRect/>
          <a:stretch>
            <a:fillRect/>
          </a:stretch>
        </p:blipFill>
        <p:spPr bwMode="auto">
          <a:xfrm>
            <a:off x="-7938" y="625475"/>
            <a:ext cx="9161463" cy="5546725"/>
          </a:xfrm>
          <a:prstGeom prst="rect">
            <a:avLst/>
          </a:prstGeom>
          <a:noFill/>
          <a:ln w="9525">
            <a:noFill/>
            <a:miter lim="800000"/>
            <a:headEnd/>
            <a:tailEnd/>
          </a:ln>
        </p:spPr>
      </p:pic>
      <p:sp>
        <p:nvSpPr>
          <p:cNvPr id="6" name="Rectangle 16"/>
          <p:cNvSpPr/>
          <p:nvPr userDrawn="1"/>
        </p:nvSpPr>
        <p:spPr bwMode="auto">
          <a:xfrm>
            <a:off x="588963" y="965200"/>
            <a:ext cx="7915275" cy="4902200"/>
          </a:xfrm>
          <a:prstGeom prst="rect">
            <a:avLst/>
          </a:prstGeom>
          <a:solidFill>
            <a:srgbClr val="0093D3">
              <a:alpha val="50000"/>
            </a:srgbClr>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7" name="Picture 14" descr="photo_8.66x2.7.jpg"/>
          <p:cNvPicPr>
            <a:picLocks noChangeAspect="1"/>
          </p:cNvPicPr>
          <p:nvPr userDrawn="1"/>
        </p:nvPicPr>
        <p:blipFill>
          <a:blip r:embed="rId3"/>
          <a:srcRect/>
          <a:stretch>
            <a:fillRect/>
          </a:stretch>
        </p:blipFill>
        <p:spPr bwMode="auto">
          <a:xfrm>
            <a:off x="588963" y="941388"/>
            <a:ext cx="2632075" cy="2468562"/>
          </a:xfrm>
          <a:prstGeom prst="rect">
            <a:avLst/>
          </a:prstGeom>
          <a:noFill/>
          <a:ln w="9525">
            <a:noFill/>
            <a:miter lim="800000"/>
            <a:headEnd/>
            <a:tailEnd/>
          </a:ln>
        </p:spPr>
      </p:pic>
      <p:pic>
        <p:nvPicPr>
          <p:cNvPr id="8" name="Picture 17" descr="ESA-logo.jpg"/>
          <p:cNvPicPr>
            <a:picLocks noChangeAspect="1"/>
          </p:cNvPicPr>
          <p:nvPr userDrawn="1"/>
        </p:nvPicPr>
        <p:blipFill>
          <a:blip r:embed="rId4"/>
          <a:srcRect/>
          <a:stretch>
            <a:fillRect/>
          </a:stretch>
        </p:blipFill>
        <p:spPr bwMode="auto">
          <a:xfrm>
            <a:off x="0" y="0"/>
            <a:ext cx="2840038" cy="542925"/>
          </a:xfrm>
          <a:prstGeom prst="rect">
            <a:avLst/>
          </a:prstGeom>
          <a:noFill/>
          <a:ln w="9525">
            <a:noFill/>
            <a:miter lim="800000"/>
            <a:headEnd/>
            <a:tailEnd/>
          </a:ln>
        </p:spPr>
      </p:pic>
      <p:pic>
        <p:nvPicPr>
          <p:cNvPr id="9" name="Picture 18" descr="photo_8.66x2.7.jpg"/>
          <p:cNvPicPr>
            <a:picLocks noChangeAspect="1"/>
          </p:cNvPicPr>
          <p:nvPr userDrawn="1"/>
        </p:nvPicPr>
        <p:blipFill>
          <a:blip r:embed="rId5"/>
          <a:srcRect/>
          <a:stretch>
            <a:fillRect/>
          </a:stretch>
        </p:blipFill>
        <p:spPr bwMode="auto">
          <a:xfrm>
            <a:off x="3230563" y="941388"/>
            <a:ext cx="2632075" cy="2468562"/>
          </a:xfrm>
          <a:prstGeom prst="rect">
            <a:avLst/>
          </a:prstGeom>
          <a:noFill/>
          <a:ln w="9525">
            <a:noFill/>
            <a:miter lim="800000"/>
            <a:headEnd/>
            <a:tailEnd/>
          </a:ln>
        </p:spPr>
      </p:pic>
      <p:pic>
        <p:nvPicPr>
          <p:cNvPr id="10" name="Picture 19" descr="photo_8.66x2.7.jpg"/>
          <p:cNvPicPr>
            <a:picLocks noChangeAspect="1"/>
          </p:cNvPicPr>
          <p:nvPr userDrawn="1"/>
        </p:nvPicPr>
        <p:blipFill>
          <a:blip r:embed="rId6"/>
          <a:srcRect/>
          <a:stretch>
            <a:fillRect/>
          </a:stretch>
        </p:blipFill>
        <p:spPr bwMode="auto">
          <a:xfrm>
            <a:off x="5872163" y="941388"/>
            <a:ext cx="2632075" cy="2468562"/>
          </a:xfrm>
          <a:prstGeom prst="rect">
            <a:avLst/>
          </a:prstGeom>
          <a:noFill/>
          <a:ln w="9525">
            <a:noFill/>
            <a:miter lim="800000"/>
            <a:headEnd/>
            <a:tailEnd/>
          </a:ln>
        </p:spPr>
      </p:pic>
      <p:pic>
        <p:nvPicPr>
          <p:cNvPr id="11" name="Picture 20" descr="GreekLetters.jpg"/>
          <p:cNvPicPr>
            <a:picLocks noChangeAspect="1"/>
          </p:cNvPicPr>
          <p:nvPr userDrawn="1"/>
        </p:nvPicPr>
        <p:blipFill>
          <a:blip r:embed="rId7"/>
          <a:srcRect/>
          <a:stretch>
            <a:fillRect/>
          </a:stretch>
        </p:blipFill>
        <p:spPr bwMode="auto">
          <a:xfrm>
            <a:off x="7723188" y="6418263"/>
            <a:ext cx="1420812" cy="438150"/>
          </a:xfrm>
          <a:prstGeom prst="rect">
            <a:avLst/>
          </a:prstGeom>
          <a:noFill/>
          <a:ln w="9525">
            <a:noFill/>
            <a:miter lim="800000"/>
            <a:headEnd/>
            <a:tailEnd/>
          </a:ln>
        </p:spPr>
      </p:pic>
      <p:sp>
        <p:nvSpPr>
          <p:cNvPr id="2" name="Title 1"/>
          <p:cNvSpPr>
            <a:spLocks noGrp="1"/>
          </p:cNvSpPr>
          <p:nvPr>
            <p:ph type="ctrTitle"/>
          </p:nvPr>
        </p:nvSpPr>
        <p:spPr>
          <a:xfrm>
            <a:off x="1142999" y="3454400"/>
            <a:ext cx="6815668" cy="1210714"/>
          </a:xfrm>
        </p:spPr>
        <p:txBody>
          <a:bodyPr anchor="b"/>
          <a:lstStyle>
            <a:lvl1pPr>
              <a:defRPr cap="all">
                <a:solidFill>
                  <a:srgbClr val="173C64"/>
                </a:solidFill>
              </a:defRPr>
            </a:lvl1pPr>
          </a:lstStyle>
          <a:p>
            <a:r>
              <a:rPr lang="en-US" dirty="0"/>
              <a:t>Click to edit Master title style</a:t>
            </a:r>
          </a:p>
        </p:txBody>
      </p:sp>
      <p:sp>
        <p:nvSpPr>
          <p:cNvPr id="3" name="Subtitle 2"/>
          <p:cNvSpPr>
            <a:spLocks noGrp="1"/>
          </p:cNvSpPr>
          <p:nvPr>
            <p:ph type="subTitle" idx="1"/>
          </p:nvPr>
        </p:nvSpPr>
        <p:spPr>
          <a:xfrm>
            <a:off x="1126066" y="4783648"/>
            <a:ext cx="4809067" cy="397933"/>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10"/>
          </p:nvPr>
        </p:nvSpPr>
        <p:spPr>
          <a:xfrm>
            <a:off x="1135063" y="6419850"/>
            <a:ext cx="2133600" cy="365125"/>
          </a:xfrm>
          <a:prstGeom prst="rect">
            <a:avLst/>
          </a:prstGeom>
        </p:spPr>
        <p:txBody>
          <a:bodyPr/>
          <a:lstStyle>
            <a:lvl1pPr fontAlgn="auto">
              <a:spcBef>
                <a:spcPts val="0"/>
              </a:spcBef>
              <a:spcAft>
                <a:spcPts val="0"/>
              </a:spcAft>
              <a:defRPr sz="1200">
                <a:solidFill>
                  <a:srgbClr val="173C64"/>
                </a:solidFill>
                <a:latin typeface="+mn-lt"/>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Click to edit Master title style</a:t>
            </a:r>
            <a:endParaRPr lang="en-US"/>
          </a:p>
        </p:txBody>
      </p:sp>
      <p:sp>
        <p:nvSpPr>
          <p:cNvPr id="22" name="Text Placeholder 21"/>
          <p:cNvSpPr>
            <a:spLocks noGrp="1"/>
          </p:cNvSpPr>
          <p:nvPr>
            <p:ph type="body" sz="quarter" idx="12"/>
          </p:nvPr>
        </p:nvSpPr>
        <p:spPr>
          <a:xfrm>
            <a:off x="939270" y="2167992"/>
            <a:ext cx="7620529" cy="39026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3"/>
          <p:cNvSpPr>
            <a:spLocks noGrp="1"/>
          </p:cNvSpPr>
          <p:nvPr>
            <p:ph type="sldNum" sz="quarter" idx="13"/>
          </p:nvPr>
        </p:nvSpPr>
        <p:spPr/>
        <p:txBody>
          <a:bodyPr/>
          <a:lstStyle>
            <a:lvl1pPr>
              <a:defRPr/>
            </a:lvl1pPr>
          </a:lstStyle>
          <a:p>
            <a:pPr>
              <a:defRPr/>
            </a:pPr>
            <a:fld id="{F078751E-5944-4E08-957D-BEA4607D13BE}" type="slidenum">
              <a:rPr lang="en-US"/>
              <a:pPr>
                <a:defRPr/>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939800" y="2167461"/>
            <a:ext cx="7628467" cy="3920072"/>
          </a:xfrm>
          <a:prstGeom prst="rect">
            <a:avLst/>
          </a:prstGeom>
        </p:spPr>
        <p:txBody>
          <a:bodyPr/>
          <a:lstStyle>
            <a:lvl1pPr>
              <a:defRPr sz="2200"/>
            </a:lvl1pPr>
            <a:lvl2pPr>
              <a:buFont typeface="Courier New"/>
              <a:buChar char="o"/>
              <a:defRPr sz="2000"/>
            </a:lvl2pPr>
            <a:lvl3pP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4" name="Slide Number Placeholder 13"/>
          <p:cNvSpPr>
            <a:spLocks noGrp="1"/>
          </p:cNvSpPr>
          <p:nvPr>
            <p:ph type="sldNum" sz="quarter" idx="11"/>
          </p:nvPr>
        </p:nvSpPr>
        <p:spPr/>
        <p:txBody>
          <a:bodyPr/>
          <a:lstStyle>
            <a:lvl1pPr>
              <a:defRPr/>
            </a:lvl1pPr>
          </a:lstStyle>
          <a:p>
            <a:pPr>
              <a:defRPr/>
            </a:pPr>
            <a:fld id="{2EA4CBD1-400B-4372-B84D-65483E3A32F8}" type="slidenum">
              <a:rPr lang="en-US"/>
              <a:pPr>
                <a:defRPr/>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hyperlink" Target="http://www.microphage.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hyperlink" Target="http://www.microphage.com"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 Box 30"/>
          <p:cNvSpPr txBox="1">
            <a:spLocks noChangeArrowheads="1"/>
          </p:cNvSpPr>
          <p:nvPr/>
        </p:nvSpPr>
        <p:spPr bwMode="auto">
          <a:xfrm>
            <a:off x="2192338" y="6477000"/>
            <a:ext cx="1600200" cy="230188"/>
          </a:xfrm>
          <a:prstGeom prst="rect">
            <a:avLst/>
          </a:prstGeom>
          <a:noFill/>
          <a:ln w="9525">
            <a:noFill/>
            <a:miter lim="800000"/>
            <a:headEnd/>
            <a:tailEnd/>
          </a:ln>
          <a:effectLst/>
        </p:spPr>
        <p:txBody>
          <a:bodyPr anchor="ctr">
            <a:spAutoFit/>
          </a:bodyPr>
          <a:lstStyle/>
          <a:p>
            <a:pPr eaLnBrk="0" fontAlgn="auto" hangingPunct="0">
              <a:spcBef>
                <a:spcPct val="50000"/>
              </a:spcBef>
              <a:spcAft>
                <a:spcPts val="0"/>
              </a:spcAft>
              <a:defRPr/>
            </a:pPr>
            <a:r>
              <a:rPr lang="en-US" sz="900" dirty="0">
                <a:solidFill>
                  <a:srgbClr val="05295B"/>
                </a:solidFill>
                <a:latin typeface="Arial" charset="0"/>
                <a:ea typeface="Arial" charset="0"/>
                <a:cs typeface="Arial" charset="0"/>
                <a:hlinkClick r:id="rId7"/>
              </a:rPr>
              <a:t>www.microphage.com</a:t>
            </a:r>
          </a:p>
        </p:txBody>
      </p:sp>
      <p:sp>
        <p:nvSpPr>
          <p:cNvPr id="1027" name="Rectangle 5"/>
          <p:cNvSpPr>
            <a:spLocks noGrp="1" noChangeArrowheads="1"/>
          </p:cNvSpPr>
          <p:nvPr>
            <p:ph type="title"/>
          </p:nvPr>
        </p:nvSpPr>
        <p:spPr bwMode="auto">
          <a:xfrm>
            <a:off x="939800" y="957263"/>
            <a:ext cx="7602538" cy="981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931863" y="2024063"/>
            <a:ext cx="7610475" cy="4003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029" name="Straight Connector 10"/>
          <p:cNvCxnSpPr>
            <a:cxnSpLocks noChangeShapeType="1"/>
          </p:cNvCxnSpPr>
          <p:nvPr userDrawn="1"/>
        </p:nvCxnSpPr>
        <p:spPr bwMode="auto">
          <a:xfrm>
            <a:off x="931863" y="6218238"/>
            <a:ext cx="7940675" cy="1587"/>
          </a:xfrm>
          <a:prstGeom prst="line">
            <a:avLst/>
          </a:prstGeom>
          <a:noFill/>
          <a:ln w="9525" algn="ctr">
            <a:solidFill>
              <a:srgbClr val="153C64"/>
            </a:solidFill>
            <a:round/>
            <a:headEnd/>
            <a:tailEnd/>
          </a:ln>
        </p:spPr>
      </p:cxnSp>
      <p:sp>
        <p:nvSpPr>
          <p:cNvPr id="12" name="TextBox 11"/>
          <p:cNvSpPr txBox="1"/>
          <p:nvPr userDrawn="1"/>
        </p:nvSpPr>
        <p:spPr>
          <a:xfrm>
            <a:off x="855663" y="6434138"/>
            <a:ext cx="2657475" cy="277812"/>
          </a:xfrm>
          <a:prstGeom prst="rect">
            <a:avLst/>
          </a:prstGeom>
          <a:noFill/>
        </p:spPr>
        <p:txBody>
          <a:bodyPr>
            <a:spAutoFit/>
          </a:bodyPr>
          <a:lstStyle/>
          <a:p>
            <a:pPr fontAlgn="auto">
              <a:spcBef>
                <a:spcPts val="0"/>
              </a:spcBef>
              <a:spcAft>
                <a:spcPts val="0"/>
              </a:spcAft>
              <a:defRPr/>
            </a:pPr>
            <a:r>
              <a:rPr lang="en-US" sz="1200" dirty="0" err="1">
                <a:solidFill>
                  <a:srgbClr val="173C64"/>
                </a:solidFill>
                <a:latin typeface="+mn-lt"/>
              </a:rPr>
              <a:t>www.epsilonsigmaalpha.org</a:t>
            </a:r>
            <a:endParaRPr lang="en-US" sz="1200" dirty="0">
              <a:solidFill>
                <a:srgbClr val="173C64"/>
              </a:solidFill>
              <a:latin typeface="+mn-lt"/>
            </a:endParaRPr>
          </a:p>
        </p:txBody>
      </p:sp>
      <p:sp>
        <p:nvSpPr>
          <p:cNvPr id="14" name="Slide Number Placeholder 13"/>
          <p:cNvSpPr>
            <a:spLocks noGrp="1"/>
          </p:cNvSpPr>
          <p:nvPr>
            <p:ph type="sldNum" sz="quarter" idx="4"/>
          </p:nvPr>
        </p:nvSpPr>
        <p:spPr>
          <a:xfrm>
            <a:off x="3243263" y="6432550"/>
            <a:ext cx="727075"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defRPr>
            </a:lvl1pPr>
          </a:lstStyle>
          <a:p>
            <a:pPr>
              <a:defRPr/>
            </a:pPr>
            <a:fld id="{E92999E7-E2FC-4116-B517-BD69F55C8E39}" type="slidenum">
              <a:rPr lang="en-US"/>
              <a:pPr>
                <a:defRPr/>
              </a:pPr>
              <a:t>‹#›</a:t>
            </a:fld>
            <a:endParaRPr lang="en-US" dirty="0"/>
          </a:p>
        </p:txBody>
      </p:sp>
      <p:pic>
        <p:nvPicPr>
          <p:cNvPr id="1032" name="Picture 14" descr="ESA-logo.jpg"/>
          <p:cNvPicPr>
            <a:picLocks noChangeAspect="1"/>
          </p:cNvPicPr>
          <p:nvPr userDrawn="1"/>
        </p:nvPicPr>
        <p:blipFill>
          <a:blip r:embed="rId8"/>
          <a:srcRect/>
          <a:stretch>
            <a:fillRect/>
          </a:stretch>
        </p:blipFill>
        <p:spPr bwMode="auto">
          <a:xfrm>
            <a:off x="5748338" y="185738"/>
            <a:ext cx="2841625" cy="542925"/>
          </a:xfrm>
          <a:prstGeom prst="rect">
            <a:avLst/>
          </a:prstGeom>
          <a:noFill/>
          <a:ln w="9525">
            <a:noFill/>
            <a:miter lim="800000"/>
            <a:headEnd/>
            <a:tailEnd/>
          </a:ln>
        </p:spPr>
      </p:pic>
      <p:sp>
        <p:nvSpPr>
          <p:cNvPr id="17" name="Rectangle 16"/>
          <p:cNvSpPr/>
          <p:nvPr userDrawn="1"/>
        </p:nvSpPr>
        <p:spPr bwMode="auto">
          <a:xfrm>
            <a:off x="0" y="957263"/>
            <a:ext cx="439738" cy="5273675"/>
          </a:xfrm>
          <a:prstGeom prst="rect">
            <a:avLst/>
          </a:prstGeom>
          <a:solidFill>
            <a:srgbClr val="173C64"/>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82" r:id="rId3"/>
    <p:sldLayoutId id="2147483783" r:id="rId4"/>
    <p:sldLayoutId id="2147483784" r:id="rId5"/>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173C64"/>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173C64"/>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a:solidFill>
            <a:srgbClr val="173C64"/>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a:solidFill>
            <a:srgbClr val="173C64"/>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a:solidFill>
            <a:srgbClr val="173C64"/>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a:solidFill>
            <a:srgbClr val="913A08"/>
          </a:solidFill>
          <a:latin typeface="Arial" charset="0"/>
        </a:defRPr>
      </a:lvl6pPr>
      <a:lvl7pPr marL="914400" algn="l" rtl="0" eaLnBrk="1" fontAlgn="base" hangingPunct="1">
        <a:spcBef>
          <a:spcPct val="0"/>
        </a:spcBef>
        <a:spcAft>
          <a:spcPct val="0"/>
        </a:spcAft>
        <a:defRPr sz="2400">
          <a:solidFill>
            <a:srgbClr val="913A08"/>
          </a:solidFill>
          <a:latin typeface="Arial" charset="0"/>
        </a:defRPr>
      </a:lvl7pPr>
      <a:lvl8pPr marL="1371600" algn="l" rtl="0" eaLnBrk="1" fontAlgn="base" hangingPunct="1">
        <a:spcBef>
          <a:spcPct val="0"/>
        </a:spcBef>
        <a:spcAft>
          <a:spcPct val="0"/>
        </a:spcAft>
        <a:defRPr sz="2400">
          <a:solidFill>
            <a:srgbClr val="913A08"/>
          </a:solidFill>
          <a:latin typeface="Arial" charset="0"/>
        </a:defRPr>
      </a:lvl8pPr>
      <a:lvl9pPr marL="1828800" algn="l" rtl="0" eaLnBrk="1" fontAlgn="base" hangingPunct="1">
        <a:spcBef>
          <a:spcPct val="0"/>
        </a:spcBef>
        <a:spcAft>
          <a:spcPct val="0"/>
        </a:spcAft>
        <a:defRPr sz="2400">
          <a:solidFill>
            <a:srgbClr val="913A08"/>
          </a:solidFill>
          <a:latin typeface="Arial" charset="0"/>
        </a:defRPr>
      </a:lvl9pPr>
    </p:titleStyle>
    <p:bodyStyle>
      <a:lvl1pPr marL="342900" indent="-342900" algn="l" rtl="0" eaLnBrk="0" fontAlgn="base" hangingPunct="0">
        <a:spcBef>
          <a:spcPct val="45000"/>
        </a:spcBef>
        <a:spcAft>
          <a:spcPct val="0"/>
        </a:spcAft>
        <a:buClr>
          <a:schemeClr val="tx2"/>
        </a:buClr>
        <a:buSzPct val="135000"/>
        <a:buFont typeface="Times"/>
        <a:buChar char="•"/>
        <a:defRPr sz="2200">
          <a:solidFill>
            <a:schemeClr val="tx1"/>
          </a:solidFill>
          <a:latin typeface="+mn-lt"/>
          <a:ea typeface="ＭＳ Ｐゴシック" charset="-128"/>
          <a:cs typeface="ＭＳ Ｐゴシック" charset="-128"/>
        </a:defRPr>
      </a:lvl1pPr>
      <a:lvl2pPr marL="742950" indent="-285750" algn="l" rtl="0" eaLnBrk="0" fontAlgn="base" hangingPunct="0">
        <a:spcBef>
          <a:spcPct val="45000"/>
        </a:spcBef>
        <a:spcAft>
          <a:spcPct val="0"/>
        </a:spcAft>
        <a:buClr>
          <a:schemeClr val="tx2"/>
        </a:buClr>
        <a:buFont typeface="Lucida Grande"/>
        <a:buChar char="–"/>
        <a:defRPr sz="2000">
          <a:solidFill>
            <a:schemeClr val="tx1"/>
          </a:solidFill>
          <a:latin typeface="+mn-lt"/>
          <a:ea typeface="ＭＳ Ｐゴシック" charset="-128"/>
        </a:defRPr>
      </a:lvl2pPr>
      <a:lvl3pPr marL="1143000" indent="-228600" algn="l" rtl="0" eaLnBrk="0" fontAlgn="base" hangingPunct="0">
        <a:spcBef>
          <a:spcPct val="45000"/>
        </a:spcBef>
        <a:spcAft>
          <a:spcPct val="0"/>
        </a:spcAft>
        <a:buClr>
          <a:schemeClr val="tx2"/>
        </a:buClr>
        <a:buFont typeface="Courier New" pitchFamily="49" charset="0"/>
        <a:buChar char="o"/>
        <a:defRPr sz="1600">
          <a:solidFill>
            <a:schemeClr val="tx1"/>
          </a:solidFill>
          <a:latin typeface="+mn-lt"/>
          <a:ea typeface="ＭＳ Ｐゴシック" charset="-128"/>
        </a:defRPr>
      </a:lvl3pPr>
      <a:lvl4pPr marL="1600200" indent="-228600" algn="l" rtl="0" eaLnBrk="0" fontAlgn="base" hangingPunct="0">
        <a:spcBef>
          <a:spcPct val="45000"/>
        </a:spcBef>
        <a:spcAft>
          <a:spcPct val="0"/>
        </a:spcAft>
        <a:buClr>
          <a:schemeClr val="tx2"/>
        </a:buClr>
        <a:buFont typeface="Times"/>
        <a:buChar char="–"/>
        <a:defRPr sz="1400">
          <a:solidFill>
            <a:schemeClr val="tx1"/>
          </a:solidFill>
          <a:latin typeface="+mn-lt"/>
          <a:ea typeface="ＭＳ Ｐゴシック" charset="-128"/>
        </a:defRPr>
      </a:lvl4pPr>
      <a:lvl5pPr marL="2057400" indent="-228600" algn="l" rtl="0" eaLnBrk="0" fontAlgn="base" hangingPunct="0">
        <a:spcBef>
          <a:spcPct val="45000"/>
        </a:spcBef>
        <a:spcAft>
          <a:spcPct val="0"/>
        </a:spcAft>
        <a:buClr>
          <a:schemeClr val="tx2"/>
        </a:buClr>
        <a:buFont typeface="Times"/>
        <a:buChar char="•"/>
        <a:defRPr sz="1200">
          <a:solidFill>
            <a:schemeClr val="tx1"/>
          </a:solidFill>
          <a:latin typeface="+mn-lt"/>
          <a:ea typeface="ＭＳ Ｐゴシック" charset="-128"/>
        </a:defRPr>
      </a:lvl5pPr>
      <a:lvl6pPr marL="2514600" indent="-228600" algn="l" rtl="0" eaLnBrk="1" fontAlgn="base" hangingPunct="1">
        <a:spcBef>
          <a:spcPct val="45000"/>
        </a:spcBef>
        <a:spcAft>
          <a:spcPct val="0"/>
        </a:spcAft>
        <a:buClr>
          <a:schemeClr val="tx2"/>
        </a:buClr>
        <a:buFont typeface="Times" charset="0"/>
        <a:buChar char="•"/>
        <a:defRPr sz="1200">
          <a:solidFill>
            <a:schemeClr val="tx1"/>
          </a:solidFill>
          <a:latin typeface="+mn-lt"/>
          <a:ea typeface="ＭＳ Ｐゴシック" charset="-128"/>
        </a:defRPr>
      </a:lvl6pPr>
      <a:lvl7pPr marL="2971800" indent="-228600" algn="l" rtl="0" eaLnBrk="1" fontAlgn="base" hangingPunct="1">
        <a:spcBef>
          <a:spcPct val="45000"/>
        </a:spcBef>
        <a:spcAft>
          <a:spcPct val="0"/>
        </a:spcAft>
        <a:buClr>
          <a:schemeClr val="tx2"/>
        </a:buClr>
        <a:buFont typeface="Times" charset="0"/>
        <a:buChar char="•"/>
        <a:defRPr sz="1200">
          <a:solidFill>
            <a:schemeClr val="tx1"/>
          </a:solidFill>
          <a:latin typeface="+mn-lt"/>
          <a:ea typeface="ＭＳ Ｐゴシック" charset="-128"/>
        </a:defRPr>
      </a:lvl7pPr>
      <a:lvl8pPr marL="3429000" indent="-228600" algn="l" rtl="0" eaLnBrk="1" fontAlgn="base" hangingPunct="1">
        <a:spcBef>
          <a:spcPct val="45000"/>
        </a:spcBef>
        <a:spcAft>
          <a:spcPct val="0"/>
        </a:spcAft>
        <a:buClr>
          <a:schemeClr val="tx2"/>
        </a:buClr>
        <a:buFont typeface="Times" charset="0"/>
        <a:buChar char="•"/>
        <a:defRPr sz="1200">
          <a:solidFill>
            <a:schemeClr val="tx1"/>
          </a:solidFill>
          <a:latin typeface="+mn-lt"/>
          <a:ea typeface="ＭＳ Ｐゴシック" charset="-128"/>
        </a:defRPr>
      </a:lvl8pPr>
      <a:lvl9pPr marL="3886200" indent="-228600" algn="l" rtl="0" eaLnBrk="1" fontAlgn="base" hangingPunct="1">
        <a:spcBef>
          <a:spcPct val="45000"/>
        </a:spcBef>
        <a:spcAft>
          <a:spcPct val="0"/>
        </a:spcAft>
        <a:buClr>
          <a:schemeClr val="tx2"/>
        </a:buClr>
        <a:buFont typeface="Times" charset="0"/>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Text Box 30"/>
          <p:cNvSpPr txBox="1">
            <a:spLocks noChangeArrowheads="1"/>
          </p:cNvSpPr>
          <p:nvPr/>
        </p:nvSpPr>
        <p:spPr bwMode="auto">
          <a:xfrm>
            <a:off x="2192338" y="6477000"/>
            <a:ext cx="1600200" cy="230188"/>
          </a:xfrm>
          <a:prstGeom prst="rect">
            <a:avLst/>
          </a:prstGeom>
          <a:noFill/>
          <a:ln w="9525">
            <a:noFill/>
            <a:miter lim="800000"/>
            <a:headEnd/>
            <a:tailEnd/>
          </a:ln>
          <a:effectLst/>
        </p:spPr>
        <p:txBody>
          <a:bodyPr anchor="ctr">
            <a:spAutoFit/>
          </a:bodyPr>
          <a:lstStyle/>
          <a:p>
            <a:pPr eaLnBrk="0" fontAlgn="auto" hangingPunct="0">
              <a:spcBef>
                <a:spcPct val="50000"/>
              </a:spcBef>
              <a:spcAft>
                <a:spcPts val="0"/>
              </a:spcAft>
              <a:defRPr/>
            </a:pPr>
            <a:r>
              <a:rPr lang="en-US" sz="900" dirty="0">
                <a:solidFill>
                  <a:srgbClr val="05295B"/>
                </a:solidFill>
                <a:latin typeface="Arial" charset="0"/>
                <a:ea typeface="Arial" charset="0"/>
                <a:cs typeface="Arial" charset="0"/>
                <a:hlinkClick r:id="rId7"/>
              </a:rPr>
              <a:t>www.microphage.com</a:t>
            </a:r>
          </a:p>
        </p:txBody>
      </p:sp>
      <p:sp>
        <p:nvSpPr>
          <p:cNvPr id="2051" name="Rectangle 5"/>
          <p:cNvSpPr>
            <a:spLocks noGrp="1" noChangeArrowheads="1"/>
          </p:cNvSpPr>
          <p:nvPr>
            <p:ph type="title"/>
          </p:nvPr>
        </p:nvSpPr>
        <p:spPr bwMode="auto">
          <a:xfrm>
            <a:off x="939800" y="957263"/>
            <a:ext cx="7602538" cy="981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Rectangle 6"/>
          <p:cNvSpPr>
            <a:spLocks noGrp="1" noChangeArrowheads="1"/>
          </p:cNvSpPr>
          <p:nvPr>
            <p:ph type="body" idx="1"/>
          </p:nvPr>
        </p:nvSpPr>
        <p:spPr bwMode="auto">
          <a:xfrm>
            <a:off x="931863" y="2024063"/>
            <a:ext cx="7610475" cy="4003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2053" name="Straight Connector 10"/>
          <p:cNvCxnSpPr>
            <a:cxnSpLocks noChangeShapeType="1"/>
          </p:cNvCxnSpPr>
          <p:nvPr userDrawn="1"/>
        </p:nvCxnSpPr>
        <p:spPr bwMode="auto">
          <a:xfrm>
            <a:off x="931863" y="6218238"/>
            <a:ext cx="7940675" cy="1587"/>
          </a:xfrm>
          <a:prstGeom prst="line">
            <a:avLst/>
          </a:prstGeom>
          <a:noFill/>
          <a:ln w="9525" algn="ctr">
            <a:solidFill>
              <a:srgbClr val="153C64"/>
            </a:solidFill>
            <a:round/>
            <a:headEnd/>
            <a:tailEnd/>
          </a:ln>
        </p:spPr>
      </p:cxnSp>
      <p:sp>
        <p:nvSpPr>
          <p:cNvPr id="12" name="TextBox 11"/>
          <p:cNvSpPr txBox="1"/>
          <p:nvPr userDrawn="1"/>
        </p:nvSpPr>
        <p:spPr>
          <a:xfrm>
            <a:off x="855663" y="6434138"/>
            <a:ext cx="2657475" cy="277812"/>
          </a:xfrm>
          <a:prstGeom prst="rect">
            <a:avLst/>
          </a:prstGeom>
          <a:noFill/>
        </p:spPr>
        <p:txBody>
          <a:bodyPr>
            <a:spAutoFit/>
          </a:bodyPr>
          <a:lstStyle/>
          <a:p>
            <a:pPr fontAlgn="auto">
              <a:spcBef>
                <a:spcPts val="0"/>
              </a:spcBef>
              <a:spcAft>
                <a:spcPts val="0"/>
              </a:spcAft>
              <a:defRPr/>
            </a:pPr>
            <a:r>
              <a:rPr lang="en-US" sz="1200" dirty="0" err="1">
                <a:solidFill>
                  <a:srgbClr val="173C64"/>
                </a:solidFill>
                <a:latin typeface="+mn-lt"/>
              </a:rPr>
              <a:t>www.epsilonsigmaalpha.org</a:t>
            </a:r>
            <a:endParaRPr lang="en-US" sz="1200" dirty="0">
              <a:solidFill>
                <a:srgbClr val="173C64"/>
              </a:solidFill>
              <a:latin typeface="+mn-lt"/>
            </a:endParaRPr>
          </a:p>
        </p:txBody>
      </p:sp>
      <p:sp>
        <p:nvSpPr>
          <p:cNvPr id="14" name="Slide Number Placeholder 13"/>
          <p:cNvSpPr>
            <a:spLocks noGrp="1"/>
          </p:cNvSpPr>
          <p:nvPr>
            <p:ph type="sldNum" sz="quarter" idx="4"/>
          </p:nvPr>
        </p:nvSpPr>
        <p:spPr>
          <a:xfrm>
            <a:off x="3243263" y="6432550"/>
            <a:ext cx="727075"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defRPr>
            </a:lvl1pPr>
          </a:lstStyle>
          <a:p>
            <a:pPr>
              <a:defRPr/>
            </a:pPr>
            <a:fld id="{4BF0C3EA-9E3E-4807-9639-BD4661C42BA9}" type="slidenum">
              <a:rPr lang="en-US"/>
              <a:pPr>
                <a:defRPr/>
              </a:pPr>
              <a:t>‹#›</a:t>
            </a:fld>
            <a:endParaRPr lang="en-US" dirty="0"/>
          </a:p>
        </p:txBody>
      </p:sp>
      <p:pic>
        <p:nvPicPr>
          <p:cNvPr id="2056" name="Picture 14" descr="ESA-logo.jpg"/>
          <p:cNvPicPr>
            <a:picLocks noChangeAspect="1"/>
          </p:cNvPicPr>
          <p:nvPr userDrawn="1"/>
        </p:nvPicPr>
        <p:blipFill>
          <a:blip r:embed="rId8"/>
          <a:srcRect/>
          <a:stretch>
            <a:fillRect/>
          </a:stretch>
        </p:blipFill>
        <p:spPr bwMode="auto">
          <a:xfrm>
            <a:off x="5748338" y="185738"/>
            <a:ext cx="2841625" cy="542925"/>
          </a:xfrm>
          <a:prstGeom prst="rect">
            <a:avLst/>
          </a:prstGeom>
          <a:noFill/>
          <a:ln w="9525">
            <a:noFill/>
            <a:miter lim="800000"/>
            <a:headEnd/>
            <a:tailEnd/>
          </a:ln>
        </p:spPr>
      </p:pic>
      <p:sp>
        <p:nvSpPr>
          <p:cNvPr id="17" name="Rectangle 16"/>
          <p:cNvSpPr/>
          <p:nvPr userDrawn="1"/>
        </p:nvSpPr>
        <p:spPr bwMode="auto">
          <a:xfrm>
            <a:off x="0" y="957263"/>
            <a:ext cx="439738" cy="5273675"/>
          </a:xfrm>
          <a:prstGeom prst="rect">
            <a:avLst/>
          </a:prstGeom>
          <a:solidFill>
            <a:srgbClr val="0093D3"/>
          </a:solidFill>
          <a:ln w="9525" cap="flat" cmpd="sng" algn="ctr">
            <a:noFill/>
            <a:prstDash val="solid"/>
            <a:round/>
            <a:headEnd type="none" w="med" len="med"/>
            <a:tailEnd type="none" w="med" len="med"/>
          </a:ln>
          <a:effectLst/>
        </p:spPr>
        <p:txBody>
          <a:bodyPr wrap="none" anchor="ctr"/>
          <a:lstStyle/>
          <a:p>
            <a:pPr algn="ctr" defTabSz="914400" eaLnBrk="0" hangingPunct="0">
              <a:defRPr/>
            </a:pPr>
            <a:endParaRPr lang="en-US" sz="2200">
              <a:latin typeface="Verdana" charset="0"/>
            </a:endParaRPr>
          </a:p>
        </p:txBody>
      </p:sp>
      <p:pic>
        <p:nvPicPr>
          <p:cNvPr id="2058" name="Picture 12" descr="GreekLetters.jpg"/>
          <p:cNvPicPr>
            <a:picLocks noChangeAspect="1"/>
          </p:cNvPicPr>
          <p:nvPr userDrawn="1"/>
        </p:nvPicPr>
        <p:blipFill>
          <a:blip r:embed="rId9"/>
          <a:srcRect/>
          <a:stretch>
            <a:fillRect/>
          </a:stretch>
        </p:blipFill>
        <p:spPr bwMode="auto">
          <a:xfrm>
            <a:off x="7723188" y="6418263"/>
            <a:ext cx="1420812" cy="438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5" r:id="rId3"/>
    <p:sldLayoutId id="2147483786" r:id="rId4"/>
    <p:sldLayoutId id="2147483787" r:id="rId5"/>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173C64"/>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173C64"/>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a:solidFill>
            <a:srgbClr val="173C64"/>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a:solidFill>
            <a:srgbClr val="173C64"/>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a:solidFill>
            <a:srgbClr val="173C64"/>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a:solidFill>
            <a:srgbClr val="913A08"/>
          </a:solidFill>
          <a:latin typeface="Arial" charset="0"/>
        </a:defRPr>
      </a:lvl6pPr>
      <a:lvl7pPr marL="914400" algn="l" rtl="0" eaLnBrk="1" fontAlgn="base" hangingPunct="1">
        <a:spcBef>
          <a:spcPct val="0"/>
        </a:spcBef>
        <a:spcAft>
          <a:spcPct val="0"/>
        </a:spcAft>
        <a:defRPr sz="2400">
          <a:solidFill>
            <a:srgbClr val="913A08"/>
          </a:solidFill>
          <a:latin typeface="Arial" charset="0"/>
        </a:defRPr>
      </a:lvl7pPr>
      <a:lvl8pPr marL="1371600" algn="l" rtl="0" eaLnBrk="1" fontAlgn="base" hangingPunct="1">
        <a:spcBef>
          <a:spcPct val="0"/>
        </a:spcBef>
        <a:spcAft>
          <a:spcPct val="0"/>
        </a:spcAft>
        <a:defRPr sz="2400">
          <a:solidFill>
            <a:srgbClr val="913A08"/>
          </a:solidFill>
          <a:latin typeface="Arial" charset="0"/>
        </a:defRPr>
      </a:lvl8pPr>
      <a:lvl9pPr marL="1828800" algn="l" rtl="0" eaLnBrk="1" fontAlgn="base" hangingPunct="1">
        <a:spcBef>
          <a:spcPct val="0"/>
        </a:spcBef>
        <a:spcAft>
          <a:spcPct val="0"/>
        </a:spcAft>
        <a:defRPr sz="2400">
          <a:solidFill>
            <a:srgbClr val="913A08"/>
          </a:solidFill>
          <a:latin typeface="Arial" charset="0"/>
        </a:defRPr>
      </a:lvl9pPr>
    </p:titleStyle>
    <p:bodyStyle>
      <a:lvl1pPr marL="342900" indent="-342900" algn="l" rtl="0" eaLnBrk="0" fontAlgn="base" hangingPunct="0">
        <a:spcBef>
          <a:spcPct val="45000"/>
        </a:spcBef>
        <a:spcAft>
          <a:spcPct val="0"/>
        </a:spcAft>
        <a:buClr>
          <a:schemeClr val="tx2"/>
        </a:buClr>
        <a:buSzPct val="135000"/>
        <a:buFont typeface="Times"/>
        <a:buChar char="•"/>
        <a:defRPr sz="2200">
          <a:solidFill>
            <a:schemeClr val="tx1"/>
          </a:solidFill>
          <a:latin typeface="+mn-lt"/>
          <a:ea typeface="ＭＳ Ｐゴシック" charset="-128"/>
          <a:cs typeface="ＭＳ Ｐゴシック" charset="-128"/>
        </a:defRPr>
      </a:lvl1pPr>
      <a:lvl2pPr marL="742950" indent="-285750" algn="l" rtl="0" eaLnBrk="0" fontAlgn="base" hangingPunct="0">
        <a:spcBef>
          <a:spcPct val="45000"/>
        </a:spcBef>
        <a:spcAft>
          <a:spcPct val="0"/>
        </a:spcAft>
        <a:buClr>
          <a:schemeClr val="tx2"/>
        </a:buClr>
        <a:buFont typeface="Lucida Grande"/>
        <a:buChar char="–"/>
        <a:defRPr sz="2000">
          <a:solidFill>
            <a:schemeClr val="tx1"/>
          </a:solidFill>
          <a:latin typeface="+mn-lt"/>
          <a:ea typeface="ＭＳ Ｐゴシック" charset="-128"/>
        </a:defRPr>
      </a:lvl2pPr>
      <a:lvl3pPr marL="1143000" indent="-228600" algn="l" rtl="0" eaLnBrk="0" fontAlgn="base" hangingPunct="0">
        <a:spcBef>
          <a:spcPct val="45000"/>
        </a:spcBef>
        <a:spcAft>
          <a:spcPct val="0"/>
        </a:spcAft>
        <a:buClr>
          <a:schemeClr val="tx2"/>
        </a:buClr>
        <a:buFont typeface="Courier New" pitchFamily="49" charset="0"/>
        <a:buChar char="o"/>
        <a:defRPr sz="1600">
          <a:solidFill>
            <a:schemeClr val="tx1"/>
          </a:solidFill>
          <a:latin typeface="+mn-lt"/>
          <a:ea typeface="ＭＳ Ｐゴシック" charset="-128"/>
        </a:defRPr>
      </a:lvl3pPr>
      <a:lvl4pPr marL="1600200" indent="-228600" algn="l" rtl="0" eaLnBrk="0" fontAlgn="base" hangingPunct="0">
        <a:spcBef>
          <a:spcPct val="45000"/>
        </a:spcBef>
        <a:spcAft>
          <a:spcPct val="0"/>
        </a:spcAft>
        <a:buClr>
          <a:schemeClr val="tx2"/>
        </a:buClr>
        <a:buFont typeface="Times"/>
        <a:buChar char="–"/>
        <a:defRPr sz="1400">
          <a:solidFill>
            <a:schemeClr val="tx1"/>
          </a:solidFill>
          <a:latin typeface="+mn-lt"/>
          <a:ea typeface="ＭＳ Ｐゴシック" charset="-128"/>
        </a:defRPr>
      </a:lvl4pPr>
      <a:lvl5pPr marL="2057400" indent="-228600" algn="l" rtl="0" eaLnBrk="0" fontAlgn="base" hangingPunct="0">
        <a:spcBef>
          <a:spcPct val="45000"/>
        </a:spcBef>
        <a:spcAft>
          <a:spcPct val="0"/>
        </a:spcAft>
        <a:buClr>
          <a:schemeClr val="tx2"/>
        </a:buClr>
        <a:buFont typeface="Times"/>
        <a:buChar char="•"/>
        <a:defRPr sz="1200">
          <a:solidFill>
            <a:schemeClr val="tx1"/>
          </a:solidFill>
          <a:latin typeface="+mn-lt"/>
          <a:ea typeface="ＭＳ Ｐゴシック" charset="-128"/>
        </a:defRPr>
      </a:lvl5pPr>
      <a:lvl6pPr marL="2514600" indent="-228600" algn="l" rtl="0" eaLnBrk="1" fontAlgn="base" hangingPunct="1">
        <a:spcBef>
          <a:spcPct val="45000"/>
        </a:spcBef>
        <a:spcAft>
          <a:spcPct val="0"/>
        </a:spcAft>
        <a:buClr>
          <a:schemeClr val="tx2"/>
        </a:buClr>
        <a:buFont typeface="Times" charset="0"/>
        <a:buChar char="•"/>
        <a:defRPr sz="1200">
          <a:solidFill>
            <a:schemeClr val="tx1"/>
          </a:solidFill>
          <a:latin typeface="+mn-lt"/>
          <a:ea typeface="ＭＳ Ｐゴシック" charset="-128"/>
        </a:defRPr>
      </a:lvl6pPr>
      <a:lvl7pPr marL="2971800" indent="-228600" algn="l" rtl="0" eaLnBrk="1" fontAlgn="base" hangingPunct="1">
        <a:spcBef>
          <a:spcPct val="45000"/>
        </a:spcBef>
        <a:spcAft>
          <a:spcPct val="0"/>
        </a:spcAft>
        <a:buClr>
          <a:schemeClr val="tx2"/>
        </a:buClr>
        <a:buFont typeface="Times" charset="0"/>
        <a:buChar char="•"/>
        <a:defRPr sz="1200">
          <a:solidFill>
            <a:schemeClr val="tx1"/>
          </a:solidFill>
          <a:latin typeface="+mn-lt"/>
          <a:ea typeface="ＭＳ Ｐゴシック" charset="-128"/>
        </a:defRPr>
      </a:lvl7pPr>
      <a:lvl8pPr marL="3429000" indent="-228600" algn="l" rtl="0" eaLnBrk="1" fontAlgn="base" hangingPunct="1">
        <a:spcBef>
          <a:spcPct val="45000"/>
        </a:spcBef>
        <a:spcAft>
          <a:spcPct val="0"/>
        </a:spcAft>
        <a:buClr>
          <a:schemeClr val="tx2"/>
        </a:buClr>
        <a:buFont typeface="Times" charset="0"/>
        <a:buChar char="•"/>
        <a:defRPr sz="1200">
          <a:solidFill>
            <a:schemeClr val="tx1"/>
          </a:solidFill>
          <a:latin typeface="+mn-lt"/>
          <a:ea typeface="ＭＳ Ｐゴシック" charset="-128"/>
        </a:defRPr>
      </a:lvl8pPr>
      <a:lvl9pPr marL="3886200" indent="-228600" algn="l" rtl="0" eaLnBrk="1" fontAlgn="base" hangingPunct="1">
        <a:spcBef>
          <a:spcPct val="45000"/>
        </a:spcBef>
        <a:spcAft>
          <a:spcPct val="0"/>
        </a:spcAft>
        <a:buClr>
          <a:schemeClr val="tx2"/>
        </a:buClr>
        <a:buFont typeface="Times" charset="0"/>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2" r:id="rId1"/>
    <p:sldLayoutId id="2147483793"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619125" y="3771901"/>
            <a:ext cx="4276725" cy="1009650"/>
          </a:xfrm>
        </p:spPr>
        <p:txBody>
          <a:bodyPr/>
          <a:lstStyle/>
          <a:p>
            <a:pPr>
              <a:buNone/>
            </a:pPr>
            <a:r>
              <a:rPr lang="en-US" dirty="0" smtClean="0">
                <a:solidFill>
                  <a:srgbClr val="FFFFFF"/>
                </a:solidFill>
                <a:ea typeface="ＭＳ Ｐゴシック" pitchFamily="34" charset="-128"/>
              </a:rPr>
              <a:t>“No child should die in the dawn of life.” -- Danny Thomas</a:t>
            </a:r>
          </a:p>
          <a:p>
            <a:pPr>
              <a:buNone/>
            </a:pPr>
            <a:r>
              <a:rPr lang="en-US" dirty="0" smtClean="0">
                <a:ea typeface="ＭＳ Ｐゴシック" pitchFamily="34" charset="-128"/>
              </a:rPr>
              <a:t>	</a:t>
            </a:r>
          </a:p>
          <a:p>
            <a:pPr>
              <a:buNone/>
            </a:pPr>
            <a:endParaRPr lang="en-US" dirty="0" smtClean="0">
              <a:ea typeface="ＭＳ Ｐゴシック" pitchFamily="34" charset="-128"/>
            </a:endParaRPr>
          </a:p>
        </p:txBody>
      </p:sp>
      <p:pic>
        <p:nvPicPr>
          <p:cNvPr id="11" name="Picture 10" descr="st jude.jpg"/>
          <p:cNvPicPr>
            <a:picLocks noChangeAspect="1"/>
          </p:cNvPicPr>
          <p:nvPr/>
        </p:nvPicPr>
        <p:blipFill>
          <a:blip r:embed="rId3"/>
          <a:stretch>
            <a:fillRect/>
          </a:stretch>
        </p:blipFill>
        <p:spPr>
          <a:xfrm>
            <a:off x="1147762" y="2476499"/>
            <a:ext cx="3204319" cy="981075"/>
          </a:xfrm>
          <a:prstGeom prst="rect">
            <a:avLst/>
          </a:prstGeom>
        </p:spPr>
      </p:pic>
      <p:pic>
        <p:nvPicPr>
          <p:cNvPr id="12" name="Picture 11" descr="thank you kids.jpg"/>
          <p:cNvPicPr>
            <a:picLocks noChangeAspect="1"/>
          </p:cNvPicPr>
          <p:nvPr/>
        </p:nvPicPr>
        <p:blipFill>
          <a:blip r:embed="rId4"/>
          <a:stretch>
            <a:fillRect/>
          </a:stretch>
        </p:blipFill>
        <p:spPr>
          <a:xfrm>
            <a:off x="4867274" y="2252662"/>
            <a:ext cx="3448051" cy="2764187"/>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1" y="1981200"/>
            <a:ext cx="6515100" cy="523220"/>
          </a:xfrm>
          <a:prstGeom prst="rect">
            <a:avLst/>
          </a:prstGeom>
          <a:noFill/>
        </p:spPr>
        <p:txBody>
          <a:bodyPr wrap="square" rtlCol="0">
            <a:spAutoFit/>
          </a:bodyPr>
          <a:lstStyle/>
          <a:p>
            <a:pPr algn="ctr"/>
            <a:r>
              <a:rPr lang="en-US" sz="2800" dirty="0" smtClean="0">
                <a:solidFill>
                  <a:srgbClr val="FFFFFF"/>
                </a:solidFill>
              </a:rPr>
              <a:t>ESA FOR ST. JUDE: 40+ Years of Love</a:t>
            </a:r>
            <a:endParaRPr lang="en-US" sz="2800" dirty="0">
              <a:solidFill>
                <a:srgbClr val="FFFFFF"/>
              </a:solidFill>
            </a:endParaRPr>
          </a:p>
        </p:txBody>
      </p:sp>
      <p:pic>
        <p:nvPicPr>
          <p:cNvPr id="5" name="Picture 4" descr="Old Hospital.jpg"/>
          <p:cNvPicPr>
            <a:picLocks noChangeAspect="1"/>
          </p:cNvPicPr>
          <p:nvPr/>
        </p:nvPicPr>
        <p:blipFill>
          <a:blip r:embed="rId3"/>
          <a:stretch>
            <a:fillRect/>
          </a:stretch>
        </p:blipFill>
        <p:spPr>
          <a:xfrm>
            <a:off x="4074408" y="2590801"/>
            <a:ext cx="2602617" cy="1743074"/>
          </a:xfrm>
          <a:prstGeom prst="rect">
            <a:avLst/>
          </a:prstGeom>
        </p:spPr>
      </p:pic>
      <p:pic>
        <p:nvPicPr>
          <p:cNvPr id="6" name="Picture 5" descr="for EL dannythomas2[1].jpg"/>
          <p:cNvPicPr>
            <a:picLocks noChangeAspect="1"/>
          </p:cNvPicPr>
          <p:nvPr/>
        </p:nvPicPr>
        <p:blipFill>
          <a:blip r:embed="rId4"/>
          <a:stretch>
            <a:fillRect/>
          </a:stretch>
        </p:blipFill>
        <p:spPr>
          <a:xfrm>
            <a:off x="5801106" y="3929550"/>
            <a:ext cx="2571369" cy="1780878"/>
          </a:xfrm>
          <a:prstGeom prst="rect">
            <a:avLst/>
          </a:prstGeom>
        </p:spPr>
      </p:pic>
      <p:sp>
        <p:nvSpPr>
          <p:cNvPr id="7" name="TextBox 6"/>
          <p:cNvSpPr txBox="1"/>
          <p:nvPr/>
        </p:nvSpPr>
        <p:spPr>
          <a:xfrm>
            <a:off x="1009651" y="2657475"/>
            <a:ext cx="2705100" cy="2677656"/>
          </a:xfrm>
          <a:prstGeom prst="rect">
            <a:avLst/>
          </a:prstGeom>
          <a:noFill/>
        </p:spPr>
        <p:txBody>
          <a:bodyPr wrap="square" rtlCol="0">
            <a:spAutoFit/>
          </a:bodyPr>
          <a:lstStyle/>
          <a:p>
            <a:r>
              <a:rPr lang="en-US" sz="2400" dirty="0" smtClean="0">
                <a:solidFill>
                  <a:srgbClr val="FFFFFF"/>
                </a:solidFill>
              </a:rPr>
              <a:t>1972: </a:t>
            </a:r>
          </a:p>
          <a:p>
            <a:pPr>
              <a:buFont typeface="Arial" pitchFamily="34" charset="0"/>
              <a:buChar char="•"/>
            </a:pPr>
            <a:r>
              <a:rPr lang="en-US" dirty="0" smtClean="0">
                <a:solidFill>
                  <a:srgbClr val="FFFFFF"/>
                </a:solidFill>
              </a:rPr>
              <a:t>The survival rate for ALL leukemia was 50%</a:t>
            </a:r>
          </a:p>
          <a:p>
            <a:pPr>
              <a:buFont typeface="Arial" pitchFamily="34" charset="0"/>
              <a:buChar char="•"/>
            </a:pPr>
            <a:r>
              <a:rPr lang="en-US" dirty="0" smtClean="0">
                <a:solidFill>
                  <a:srgbClr val="FFFFFF"/>
                </a:solidFill>
              </a:rPr>
              <a:t>$16,164 needed to run St. Jude daily </a:t>
            </a:r>
          </a:p>
          <a:p>
            <a:pPr>
              <a:buFont typeface="Arial" pitchFamily="34" charset="0"/>
              <a:buChar char="•"/>
            </a:pPr>
            <a:r>
              <a:rPr lang="en-US" dirty="0" smtClean="0">
                <a:solidFill>
                  <a:srgbClr val="FFFFFF"/>
                </a:solidFill>
              </a:rPr>
              <a:t> ESA joins Danny Thomas and St. Jude and raises $200,000</a:t>
            </a:r>
          </a:p>
          <a:p>
            <a:endParaRPr lang="en-US"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 Jude.jpg"/>
          <p:cNvPicPr>
            <a:picLocks noChangeAspect="1"/>
          </p:cNvPicPr>
          <p:nvPr/>
        </p:nvPicPr>
        <p:blipFill>
          <a:blip r:embed="rId3"/>
          <a:stretch>
            <a:fillRect/>
          </a:stretch>
        </p:blipFill>
        <p:spPr>
          <a:xfrm>
            <a:off x="904875" y="1993664"/>
            <a:ext cx="4286250" cy="3064001"/>
          </a:xfrm>
          <a:prstGeom prst="rect">
            <a:avLst/>
          </a:prstGeom>
        </p:spPr>
      </p:pic>
      <p:pic>
        <p:nvPicPr>
          <p:cNvPr id="5" name="Picture 4" descr="esa floor at stjude.jpg"/>
          <p:cNvPicPr>
            <a:picLocks noChangeAspect="1"/>
          </p:cNvPicPr>
          <p:nvPr/>
        </p:nvPicPr>
        <p:blipFill>
          <a:blip r:embed="rId4"/>
          <a:stretch>
            <a:fillRect/>
          </a:stretch>
        </p:blipFill>
        <p:spPr>
          <a:xfrm>
            <a:off x="5583071" y="1884721"/>
            <a:ext cx="2318494" cy="1753829"/>
          </a:xfrm>
          <a:prstGeom prst="rect">
            <a:avLst/>
          </a:prstGeom>
        </p:spPr>
      </p:pic>
      <p:sp>
        <p:nvSpPr>
          <p:cNvPr id="6" name="TextBox 5"/>
          <p:cNvSpPr txBox="1"/>
          <p:nvPr/>
        </p:nvSpPr>
        <p:spPr>
          <a:xfrm>
            <a:off x="5419725" y="3762375"/>
            <a:ext cx="2867025" cy="1231106"/>
          </a:xfrm>
          <a:prstGeom prst="rect">
            <a:avLst/>
          </a:prstGeom>
          <a:noFill/>
        </p:spPr>
        <p:txBody>
          <a:bodyPr wrap="square" rtlCol="0">
            <a:spAutoFit/>
          </a:bodyPr>
          <a:lstStyle/>
          <a:p>
            <a:r>
              <a:rPr lang="en-US" sz="2000" dirty="0" smtClean="0">
                <a:solidFill>
                  <a:srgbClr val="FFFFFF"/>
                </a:solidFill>
              </a:rPr>
              <a:t>2014:</a:t>
            </a:r>
          </a:p>
          <a:p>
            <a:pPr>
              <a:buFont typeface="Arial" pitchFamily="34" charset="0"/>
              <a:buChar char="•"/>
            </a:pPr>
            <a:r>
              <a:rPr lang="en-US" dirty="0" smtClean="0">
                <a:solidFill>
                  <a:srgbClr val="FFFFFF"/>
                </a:solidFill>
              </a:rPr>
              <a:t>ALL survival rate 94%</a:t>
            </a:r>
          </a:p>
          <a:p>
            <a:pPr>
              <a:buFont typeface="Arial" pitchFamily="34" charset="0"/>
              <a:buChar char="•"/>
            </a:pPr>
            <a:r>
              <a:rPr lang="en-US" dirty="0" smtClean="0">
                <a:solidFill>
                  <a:srgbClr val="FFFFFF"/>
                </a:solidFill>
              </a:rPr>
              <a:t>$1.9 million needed daily</a:t>
            </a:r>
          </a:p>
          <a:p>
            <a:pPr>
              <a:buFont typeface="Arial" pitchFamily="34" charset="0"/>
              <a:buChar char="•"/>
            </a:pPr>
            <a:r>
              <a:rPr lang="en-US" dirty="0" smtClean="0">
                <a:solidFill>
                  <a:srgbClr val="FFFFFF"/>
                </a:solidFill>
              </a:rPr>
              <a:t>$175 million from ESA </a:t>
            </a:r>
            <a:endParaRPr lang="en-US" dirty="0">
              <a:solidFill>
                <a:srgbClr val="FFFFFF"/>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 Jude Dreamhome groundbreaking Colo Spgs 2013.jpg"/>
          <p:cNvPicPr>
            <a:picLocks noChangeAspect="1"/>
          </p:cNvPicPr>
          <p:nvPr/>
        </p:nvPicPr>
        <p:blipFill>
          <a:blip r:embed="rId3"/>
          <a:stretch>
            <a:fillRect/>
          </a:stretch>
        </p:blipFill>
        <p:spPr>
          <a:xfrm>
            <a:off x="904875" y="3714750"/>
            <a:ext cx="2228850" cy="1485900"/>
          </a:xfrm>
          <a:prstGeom prst="rect">
            <a:avLst/>
          </a:prstGeom>
        </p:spPr>
      </p:pic>
      <p:pic>
        <p:nvPicPr>
          <p:cNvPr id="8" name="Picture 7" descr="chattanooga dream home workers 2013.jpg"/>
          <p:cNvPicPr>
            <a:picLocks noChangeAspect="1"/>
          </p:cNvPicPr>
          <p:nvPr/>
        </p:nvPicPr>
        <p:blipFill>
          <a:blip r:embed="rId4"/>
          <a:stretch>
            <a:fillRect/>
          </a:stretch>
        </p:blipFill>
        <p:spPr>
          <a:xfrm>
            <a:off x="847725" y="1924051"/>
            <a:ext cx="2314575" cy="1726288"/>
          </a:xfrm>
          <a:prstGeom prst="rect">
            <a:avLst/>
          </a:prstGeom>
        </p:spPr>
      </p:pic>
      <p:pic>
        <p:nvPicPr>
          <p:cNvPr id="11" name="Picture 10" descr="answering phones for st jude.jpg"/>
          <p:cNvPicPr>
            <a:picLocks noChangeAspect="1"/>
          </p:cNvPicPr>
          <p:nvPr/>
        </p:nvPicPr>
        <p:blipFill>
          <a:blip r:embed="rId5"/>
          <a:stretch>
            <a:fillRect/>
          </a:stretch>
        </p:blipFill>
        <p:spPr>
          <a:xfrm>
            <a:off x="6391275" y="3676650"/>
            <a:ext cx="2019300" cy="1518942"/>
          </a:xfrm>
          <a:prstGeom prst="rect">
            <a:avLst/>
          </a:prstGeom>
        </p:spPr>
      </p:pic>
      <p:pic>
        <p:nvPicPr>
          <p:cNvPr id="12" name="Picture 11" descr="Math-A-Thon-promo-KT Matton Journal Gazette Times.jpg"/>
          <p:cNvPicPr>
            <a:picLocks noChangeAspect="1"/>
          </p:cNvPicPr>
          <p:nvPr/>
        </p:nvPicPr>
        <p:blipFill>
          <a:blip r:embed="rId6"/>
          <a:stretch>
            <a:fillRect/>
          </a:stretch>
        </p:blipFill>
        <p:spPr>
          <a:xfrm>
            <a:off x="6361306" y="1838325"/>
            <a:ext cx="2048796" cy="1704975"/>
          </a:xfrm>
          <a:prstGeom prst="rect">
            <a:avLst/>
          </a:prstGeom>
        </p:spPr>
      </p:pic>
      <p:sp>
        <p:nvSpPr>
          <p:cNvPr id="15" name="TextBox 14"/>
          <p:cNvSpPr txBox="1"/>
          <p:nvPr/>
        </p:nvSpPr>
        <p:spPr>
          <a:xfrm>
            <a:off x="3209925" y="2200275"/>
            <a:ext cx="3124200" cy="2523768"/>
          </a:xfrm>
          <a:prstGeom prst="rect">
            <a:avLst/>
          </a:prstGeom>
          <a:noFill/>
        </p:spPr>
        <p:txBody>
          <a:bodyPr wrap="square" rtlCol="0">
            <a:spAutoFit/>
          </a:bodyPr>
          <a:lstStyle/>
          <a:p>
            <a:pPr algn="ctr"/>
            <a:r>
              <a:rPr lang="en-US" dirty="0" smtClean="0">
                <a:solidFill>
                  <a:srgbClr val="FFFFFF"/>
                </a:solidFill>
              </a:rPr>
              <a:t>75% of St. Jude funding some from the public through events like </a:t>
            </a:r>
          </a:p>
          <a:p>
            <a:pPr algn="ctr"/>
            <a:r>
              <a:rPr lang="en-US" dirty="0" smtClean="0">
                <a:solidFill>
                  <a:srgbClr val="FFFFFF"/>
                </a:solidFill>
              </a:rPr>
              <a:t>ESA’s today…</a:t>
            </a:r>
          </a:p>
          <a:p>
            <a:endParaRPr lang="en-US" dirty="0" smtClean="0">
              <a:solidFill>
                <a:srgbClr val="FFFFFF"/>
              </a:solidFill>
            </a:endParaRPr>
          </a:p>
          <a:p>
            <a:endParaRPr lang="en-US" dirty="0">
              <a:solidFill>
                <a:srgbClr val="FFFFFF"/>
              </a:solidFill>
            </a:endParaRPr>
          </a:p>
          <a:p>
            <a:endParaRPr lang="en-US" dirty="0" smtClean="0">
              <a:solidFill>
                <a:srgbClr val="FFFFFF"/>
              </a:solidFill>
            </a:endParaRPr>
          </a:p>
          <a:p>
            <a:pPr algn="ctr"/>
            <a:r>
              <a:rPr lang="en-US" sz="3200" dirty="0" smtClean="0">
                <a:solidFill>
                  <a:srgbClr val="FFFFFF"/>
                </a:solidFill>
              </a:rPr>
              <a:t>THANK YOU!</a:t>
            </a:r>
            <a:endParaRPr lang="en-US" sz="3200" dirty="0">
              <a:solidFill>
                <a:srgbClr val="FFFFFF"/>
              </a:solidFil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14401" y="1790700"/>
            <a:ext cx="6962774" cy="1015663"/>
          </a:xfrm>
          <a:prstGeom prst="rect">
            <a:avLst/>
          </a:prstGeom>
          <a:noFill/>
        </p:spPr>
        <p:txBody>
          <a:bodyPr wrap="square" rtlCol="0">
            <a:spAutoFit/>
          </a:bodyPr>
          <a:lstStyle/>
          <a:p>
            <a:pPr algn="ctr"/>
            <a:r>
              <a:rPr lang="en-US" sz="2400" dirty="0" smtClean="0">
                <a:solidFill>
                  <a:srgbClr val="FFFFFF"/>
                </a:solidFill>
              </a:rPr>
              <a:t>ESA’s </a:t>
            </a:r>
            <a:r>
              <a:rPr lang="en-US" sz="2400" dirty="0" err="1" smtClean="0">
                <a:solidFill>
                  <a:srgbClr val="FFFFFF"/>
                </a:solidFill>
              </a:rPr>
              <a:t>Cookin</a:t>
            </a:r>
            <a:r>
              <a:rPr lang="en-US" sz="2400" dirty="0" smtClean="0">
                <a:solidFill>
                  <a:srgbClr val="FFFFFF"/>
                </a:solidFill>
              </a:rPr>
              <a:t>’ for the Kids across the nation,</a:t>
            </a:r>
          </a:p>
          <a:p>
            <a:endParaRPr lang="en-US" dirty="0">
              <a:solidFill>
                <a:srgbClr val="FFFFFF"/>
              </a:solidFill>
            </a:endParaRPr>
          </a:p>
          <a:p>
            <a:endParaRPr lang="en-US" dirty="0" smtClean="0">
              <a:solidFill>
                <a:srgbClr val="FFFFFF"/>
              </a:solidFill>
            </a:endParaRPr>
          </a:p>
        </p:txBody>
      </p:sp>
      <p:pic>
        <p:nvPicPr>
          <p:cNvPr id="14" name="Picture 13" descr="cookin room.jpg"/>
          <p:cNvPicPr>
            <a:picLocks noChangeAspect="1"/>
          </p:cNvPicPr>
          <p:nvPr/>
        </p:nvPicPr>
        <p:blipFill>
          <a:blip r:embed="rId3"/>
          <a:stretch>
            <a:fillRect/>
          </a:stretch>
        </p:blipFill>
        <p:spPr>
          <a:xfrm>
            <a:off x="5584090" y="2352675"/>
            <a:ext cx="2703899" cy="2028825"/>
          </a:xfrm>
          <a:prstGeom prst="rect">
            <a:avLst/>
          </a:prstGeom>
        </p:spPr>
      </p:pic>
      <p:pic>
        <p:nvPicPr>
          <p:cNvPr id="16" name="Picture 15" descr="cookin image large aprons.jpg"/>
          <p:cNvPicPr>
            <a:picLocks noChangeAspect="1"/>
          </p:cNvPicPr>
          <p:nvPr/>
        </p:nvPicPr>
        <p:blipFill>
          <a:blip r:embed="rId4"/>
          <a:stretch>
            <a:fillRect/>
          </a:stretch>
        </p:blipFill>
        <p:spPr>
          <a:xfrm>
            <a:off x="733450" y="2352674"/>
            <a:ext cx="2243033" cy="3495675"/>
          </a:xfrm>
          <a:prstGeom prst="rect">
            <a:avLst/>
          </a:prstGeom>
        </p:spPr>
      </p:pic>
      <p:pic>
        <p:nvPicPr>
          <p:cNvPr id="17" name="Picture 16" descr="cooking-for-kids.jpg"/>
          <p:cNvPicPr>
            <a:picLocks noChangeAspect="1"/>
          </p:cNvPicPr>
          <p:nvPr/>
        </p:nvPicPr>
        <p:blipFill>
          <a:blip r:embed="rId5"/>
          <a:stretch>
            <a:fillRect/>
          </a:stretch>
        </p:blipFill>
        <p:spPr>
          <a:xfrm>
            <a:off x="3086100" y="2357437"/>
            <a:ext cx="2381250" cy="1724025"/>
          </a:xfrm>
          <a:prstGeom prst="rect">
            <a:avLst/>
          </a:prstGeom>
        </p:spPr>
      </p:pic>
      <p:sp>
        <p:nvSpPr>
          <p:cNvPr id="18" name="TextBox 17"/>
          <p:cNvSpPr txBox="1"/>
          <p:nvPr/>
        </p:nvSpPr>
        <p:spPr>
          <a:xfrm>
            <a:off x="3095624" y="4248150"/>
            <a:ext cx="5162551" cy="954107"/>
          </a:xfrm>
          <a:prstGeom prst="rect">
            <a:avLst/>
          </a:prstGeom>
          <a:noFill/>
        </p:spPr>
        <p:txBody>
          <a:bodyPr wrap="square" rtlCol="0">
            <a:spAutoFit/>
          </a:bodyPr>
          <a:lstStyle/>
          <a:p>
            <a:r>
              <a:rPr lang="en-US" sz="2800" dirty="0" smtClean="0">
                <a:solidFill>
                  <a:srgbClr val="FFFFFF"/>
                </a:solidFill>
              </a:rPr>
              <a:t>Way To Go</a:t>
            </a:r>
          </a:p>
          <a:p>
            <a:r>
              <a:rPr lang="en-US" sz="2800" dirty="0" smtClean="0">
                <a:solidFill>
                  <a:srgbClr val="FFFFFF"/>
                </a:solidFill>
              </a:rPr>
              <a:t>CITY NAME HERE!</a:t>
            </a:r>
            <a:endParaRPr lang="en-US" sz="2800" dirty="0">
              <a:solidFill>
                <a:srgbClr val="FFFFFF"/>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ndy Weston with child at 2011 GTW walk.jpg"/>
          <p:cNvPicPr>
            <a:picLocks noChangeAspect="1"/>
          </p:cNvPicPr>
          <p:nvPr/>
        </p:nvPicPr>
        <p:blipFill>
          <a:blip r:embed="rId3"/>
          <a:stretch>
            <a:fillRect/>
          </a:stretch>
        </p:blipFill>
        <p:spPr>
          <a:xfrm>
            <a:off x="3433763" y="1957387"/>
            <a:ext cx="3058158" cy="1719263"/>
          </a:xfrm>
          <a:prstGeom prst="rect">
            <a:avLst/>
          </a:prstGeom>
        </p:spPr>
      </p:pic>
      <p:pic>
        <p:nvPicPr>
          <p:cNvPr id="8" name="Picture 7" descr="ECU Pirates HEART St Jude poster.bmp"/>
          <p:cNvPicPr>
            <a:picLocks noChangeAspect="1"/>
          </p:cNvPicPr>
          <p:nvPr/>
        </p:nvPicPr>
        <p:blipFill>
          <a:blip r:embed="rId4"/>
          <a:srcRect l="16004" t="11589" r="29029" b="5795"/>
          <a:stretch>
            <a:fillRect/>
          </a:stretch>
        </p:blipFill>
        <p:spPr>
          <a:xfrm>
            <a:off x="6715125" y="1847850"/>
            <a:ext cx="1677793" cy="3362325"/>
          </a:xfrm>
          <a:prstGeom prst="rect">
            <a:avLst/>
          </a:prstGeom>
        </p:spPr>
      </p:pic>
      <p:pic>
        <p:nvPicPr>
          <p:cNvPr id="9" name="Picture 8" descr="Florida at pavilion dedication.jpg"/>
          <p:cNvPicPr>
            <a:picLocks noChangeAspect="1"/>
          </p:cNvPicPr>
          <p:nvPr/>
        </p:nvPicPr>
        <p:blipFill>
          <a:blip r:embed="rId5"/>
          <a:stretch>
            <a:fillRect/>
          </a:stretch>
        </p:blipFill>
        <p:spPr>
          <a:xfrm>
            <a:off x="762525" y="1857376"/>
            <a:ext cx="2389029" cy="1924050"/>
          </a:xfrm>
          <a:prstGeom prst="rect">
            <a:avLst/>
          </a:prstGeom>
        </p:spPr>
      </p:pic>
      <p:pic>
        <p:nvPicPr>
          <p:cNvPr id="10" name="Picture 9" descr="2011 Give Thanks. Walk 005.jpg"/>
          <p:cNvPicPr>
            <a:picLocks noChangeAspect="1"/>
          </p:cNvPicPr>
          <p:nvPr/>
        </p:nvPicPr>
        <p:blipFill>
          <a:blip r:embed="rId6"/>
          <a:srcRect b="16043"/>
          <a:stretch>
            <a:fillRect/>
          </a:stretch>
        </p:blipFill>
        <p:spPr>
          <a:xfrm>
            <a:off x="4308474" y="3705225"/>
            <a:ext cx="2374900" cy="1495425"/>
          </a:xfrm>
          <a:prstGeom prst="rect">
            <a:avLst/>
          </a:prstGeom>
        </p:spPr>
      </p:pic>
      <p:sp>
        <p:nvSpPr>
          <p:cNvPr id="11" name="TextBox 10"/>
          <p:cNvSpPr txBox="1"/>
          <p:nvPr/>
        </p:nvSpPr>
        <p:spPr>
          <a:xfrm>
            <a:off x="561975" y="3810000"/>
            <a:ext cx="3886200" cy="1231106"/>
          </a:xfrm>
          <a:prstGeom prst="rect">
            <a:avLst/>
          </a:prstGeom>
          <a:noFill/>
        </p:spPr>
        <p:txBody>
          <a:bodyPr wrap="square" rtlCol="0">
            <a:spAutoFit/>
          </a:bodyPr>
          <a:lstStyle/>
          <a:p>
            <a:r>
              <a:rPr lang="en-US" sz="2000" dirty="0" smtClean="0">
                <a:solidFill>
                  <a:srgbClr val="FFFFFF"/>
                </a:solidFill>
              </a:rPr>
              <a:t>YOU are </a:t>
            </a:r>
            <a:r>
              <a:rPr lang="en-US" sz="2000" dirty="0">
                <a:solidFill>
                  <a:srgbClr val="FFFFFF"/>
                </a:solidFill>
              </a:rPr>
              <a:t>i</a:t>
            </a:r>
            <a:r>
              <a:rPr lang="en-US" sz="2000" dirty="0" smtClean="0">
                <a:solidFill>
                  <a:srgbClr val="FFFFFF"/>
                </a:solidFill>
              </a:rPr>
              <a:t>nvited…</a:t>
            </a:r>
          </a:p>
          <a:p>
            <a:pPr>
              <a:buFont typeface="Arial" pitchFamily="34" charset="0"/>
              <a:buChar char="•"/>
            </a:pPr>
            <a:r>
              <a:rPr lang="en-US" dirty="0" smtClean="0">
                <a:solidFill>
                  <a:srgbClr val="FFFFFF"/>
                </a:solidFill>
              </a:rPr>
              <a:t>To our next ESA for St. Jude event</a:t>
            </a:r>
          </a:p>
          <a:p>
            <a:pPr>
              <a:buFont typeface="Arial" pitchFamily="34" charset="0"/>
              <a:buChar char="•"/>
            </a:pPr>
            <a:r>
              <a:rPr lang="en-US" dirty="0" smtClean="0">
                <a:solidFill>
                  <a:srgbClr val="FFFFFF"/>
                </a:solidFill>
              </a:rPr>
              <a:t>To join ESA</a:t>
            </a:r>
          </a:p>
          <a:p>
            <a:pPr>
              <a:buFont typeface="Arial" pitchFamily="34" charset="0"/>
              <a:buChar char="•"/>
            </a:pPr>
            <a:r>
              <a:rPr lang="en-US" dirty="0" smtClean="0">
                <a:solidFill>
                  <a:srgbClr val="FFFFFF"/>
                </a:solidFill>
              </a:rPr>
              <a:t>Ask an ESA member today</a:t>
            </a:r>
            <a:endParaRPr lang="en-US" dirty="0">
              <a:solidFill>
                <a:srgbClr val="FFFFFF"/>
              </a:solidFill>
            </a:endParaRPr>
          </a:p>
        </p:txBody>
      </p:sp>
    </p:spTree>
  </p:cSld>
  <p:clrMapOvr>
    <a:masterClrMapping/>
  </p:clrMapOvr>
  <p:transition spd="slow">
    <p:fade/>
  </p:transition>
</p:sld>
</file>

<file path=ppt/theme/theme1.xml><?xml version="1.0" encoding="utf-8"?>
<a:theme xmlns:a="http://schemas.openxmlformats.org/drawingml/2006/main" name="New MicroPhage">
  <a:themeElements>
    <a:clrScheme name="Custom 22">
      <a:dk1>
        <a:srgbClr val="000000"/>
      </a:dk1>
      <a:lt1>
        <a:srgbClr val="000000"/>
      </a:lt1>
      <a:dk2>
        <a:srgbClr val="000000"/>
      </a:dk2>
      <a:lt2>
        <a:srgbClr val="000000"/>
      </a:lt2>
      <a:accent1>
        <a:srgbClr val="117CC2"/>
      </a:accent1>
      <a:accent2>
        <a:srgbClr val="05255D"/>
      </a:accent2>
      <a:accent3>
        <a:srgbClr val="81BDCD"/>
      </a:accent3>
      <a:accent4>
        <a:srgbClr val="373A3B"/>
      </a:accent4>
      <a:accent5>
        <a:srgbClr val="50616B"/>
      </a:accent5>
      <a:accent6>
        <a:srgbClr val="AC252A"/>
      </a:accent6>
      <a:hlink>
        <a:srgbClr val="FFFFFF"/>
      </a:hlink>
      <a:folHlink>
        <a:srgbClr val="50616B"/>
      </a:folHlink>
    </a:clrScheme>
    <a:fontScheme name="GAL11100_PowerPoint_v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Verdana" charset="0"/>
          </a:defRPr>
        </a:defPPr>
      </a:lstStyle>
    </a:lnDef>
  </a:objectDefaults>
  <a:extraClrSchemeLst>
    <a:extraClrScheme>
      <a:clrScheme name="GAL11100_PowerPoint_v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L11100_PowerPoint_v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L11100_PowerPoint_v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L11100_PowerPoint_v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L11100_PowerPoint_v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L11100_PowerPoint_v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L11100_PowerPoint_v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L11100_PowerPoint_v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L11100_PowerPoint_v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L11100_PowerPoint_v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L11100_PowerPoint_v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L11100_PowerPoint_v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L11100_PowerPoint_v5 13">
        <a:dk1>
          <a:srgbClr val="424547"/>
        </a:dk1>
        <a:lt1>
          <a:srgbClr val="FFFFFF"/>
        </a:lt1>
        <a:dk2>
          <a:srgbClr val="9D261E"/>
        </a:dk2>
        <a:lt2>
          <a:srgbClr val="777777"/>
        </a:lt2>
        <a:accent1>
          <a:srgbClr val="1859A7"/>
        </a:accent1>
        <a:accent2>
          <a:srgbClr val="307CCC"/>
        </a:accent2>
        <a:accent3>
          <a:srgbClr val="FFFFFF"/>
        </a:accent3>
        <a:accent4>
          <a:srgbClr val="373A3B"/>
        </a:accent4>
        <a:accent5>
          <a:srgbClr val="ABB5D0"/>
        </a:accent5>
        <a:accent6>
          <a:srgbClr val="2A70B9"/>
        </a:accent6>
        <a:hlink>
          <a:srgbClr val="7CAECC"/>
        </a:hlink>
        <a:folHlink>
          <a:srgbClr val="9A6B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ew MicroPhage">
  <a:themeElements>
    <a:clrScheme name="Custom 22">
      <a:dk1>
        <a:srgbClr val="000000"/>
      </a:dk1>
      <a:lt1>
        <a:srgbClr val="000000"/>
      </a:lt1>
      <a:dk2>
        <a:srgbClr val="000000"/>
      </a:dk2>
      <a:lt2>
        <a:srgbClr val="000000"/>
      </a:lt2>
      <a:accent1>
        <a:srgbClr val="117CC2"/>
      </a:accent1>
      <a:accent2>
        <a:srgbClr val="05255D"/>
      </a:accent2>
      <a:accent3>
        <a:srgbClr val="81BDCD"/>
      </a:accent3>
      <a:accent4>
        <a:srgbClr val="373A3B"/>
      </a:accent4>
      <a:accent5>
        <a:srgbClr val="50616B"/>
      </a:accent5>
      <a:accent6>
        <a:srgbClr val="AC252A"/>
      </a:accent6>
      <a:hlink>
        <a:srgbClr val="FFFFFF"/>
      </a:hlink>
      <a:folHlink>
        <a:srgbClr val="50616B"/>
      </a:folHlink>
    </a:clrScheme>
    <a:fontScheme name="GAL11100_PowerPoint_v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Verdana" charset="0"/>
          </a:defRPr>
        </a:defPPr>
      </a:lstStyle>
    </a:lnDef>
  </a:objectDefaults>
  <a:extraClrSchemeLst>
    <a:extraClrScheme>
      <a:clrScheme name="GAL11100_PowerPoint_v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L11100_PowerPoint_v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L11100_PowerPoint_v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L11100_PowerPoint_v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L11100_PowerPoint_v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L11100_PowerPoint_v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L11100_PowerPoint_v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L11100_PowerPoint_v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L11100_PowerPoint_v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L11100_PowerPoint_v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L11100_PowerPoint_v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L11100_PowerPoint_v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L11100_PowerPoint_v5 13">
        <a:dk1>
          <a:srgbClr val="424547"/>
        </a:dk1>
        <a:lt1>
          <a:srgbClr val="FFFFFF"/>
        </a:lt1>
        <a:dk2>
          <a:srgbClr val="9D261E"/>
        </a:dk2>
        <a:lt2>
          <a:srgbClr val="777777"/>
        </a:lt2>
        <a:accent1>
          <a:srgbClr val="1859A7"/>
        </a:accent1>
        <a:accent2>
          <a:srgbClr val="307CCC"/>
        </a:accent2>
        <a:accent3>
          <a:srgbClr val="FFFFFF"/>
        </a:accent3>
        <a:accent4>
          <a:srgbClr val="373A3B"/>
        </a:accent4>
        <a:accent5>
          <a:srgbClr val="ABB5D0"/>
        </a:accent5>
        <a:accent6>
          <a:srgbClr val="2A70B9"/>
        </a:accent6>
        <a:hlink>
          <a:srgbClr val="7CAECC"/>
        </a:hlink>
        <a:folHlink>
          <a:srgbClr val="9A6B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MicroPhage.potx</Template>
  <TotalTime>9992</TotalTime>
  <Words>754</Words>
  <Application>Microsoft Office PowerPoint</Application>
  <PresentationFormat>On-screen Show (4:3)</PresentationFormat>
  <Paragraphs>38</Paragraphs>
  <Slides>6</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ＭＳ Ｐゴシック</vt:lpstr>
      <vt:lpstr>Arial</vt:lpstr>
      <vt:lpstr>Calibri</vt:lpstr>
      <vt:lpstr>Courier New</vt:lpstr>
      <vt:lpstr>Lucida Grande</vt:lpstr>
      <vt:lpstr>Times</vt:lpstr>
      <vt:lpstr>Verdana</vt:lpstr>
      <vt:lpstr>New MicroPhage</vt:lpstr>
      <vt:lpstr>2_New MicroPhage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MicroPhage,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Drew Smith</dc:creator>
  <cp:lastModifiedBy>Kristin Hall</cp:lastModifiedBy>
  <cp:revision>120</cp:revision>
  <dcterms:created xsi:type="dcterms:W3CDTF">2011-01-28T17:41:35Z</dcterms:created>
  <dcterms:modified xsi:type="dcterms:W3CDTF">2015-12-01T15:55:18Z</dcterms:modified>
</cp:coreProperties>
</file>