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5D4C-B11B-4E24-B0AE-39292B7CF069}" type="datetimeFigureOut">
              <a:rPr lang="en-US" smtClean="0"/>
              <a:pPr/>
              <a:t>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1C35-CAAE-4473-81B3-5D5AE2301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oking-for-ki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04800"/>
            <a:ext cx="2819400" cy="20412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438400"/>
            <a:ext cx="525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 Narrow" pitchFamily="34" charset="0"/>
              </a:rPr>
              <a:t>A Light-Hearted Cooking Competition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Benefiting St. Jude Children’s Research Hospital</a:t>
            </a:r>
          </a:p>
          <a:p>
            <a:pPr algn="ctr"/>
            <a:r>
              <a:rPr lang="en-US" sz="2000" dirty="0" smtClean="0">
                <a:latin typeface="Arial Narrow" pitchFamily="34" charset="0"/>
              </a:rPr>
              <a:t>Sponsored by Epsilon Sigma Alpha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5562600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&lt;When:&gt;</a:t>
            </a:r>
          </a:p>
          <a:p>
            <a:r>
              <a:rPr lang="en-US" dirty="0" smtClean="0"/>
              <a:t>&lt;Where:&gt;</a:t>
            </a:r>
          </a:p>
          <a:p>
            <a:r>
              <a:rPr lang="en-US" dirty="0" smtClean="0"/>
              <a:t>&lt;What:&gt;</a:t>
            </a:r>
          </a:p>
          <a:p>
            <a:r>
              <a:rPr lang="en-US" smtClean="0"/>
              <a:t>&lt;Who:&gt;</a:t>
            </a:r>
            <a:endParaRPr lang="en-US" dirty="0" smtClean="0"/>
          </a:p>
          <a:p>
            <a:r>
              <a:rPr lang="en-US" dirty="0" smtClean="0"/>
              <a:t>How YOU can help:</a:t>
            </a:r>
          </a:p>
          <a:p>
            <a:r>
              <a:rPr lang="en-US" dirty="0" smtClean="0"/>
              <a:t>&lt;FORM A TEAM, BUY A TICKET, DONATE&gt;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7543800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For Participant Registration and Event Ticket Info:</a:t>
            </a: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smtClean="0"/>
              <a:t>      &lt;ADD E-MAIL AND PHONE NUMBER&gt;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22967" y="3581400"/>
            <a:ext cx="2288265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Swanson</dc:creator>
  <cp:lastModifiedBy>Tracy Swanson</cp:lastModifiedBy>
  <cp:revision>5</cp:revision>
  <dcterms:created xsi:type="dcterms:W3CDTF">2013-12-11T20:14:22Z</dcterms:created>
  <dcterms:modified xsi:type="dcterms:W3CDTF">2014-02-03T15:21:28Z</dcterms:modified>
</cp:coreProperties>
</file>