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5D4C-B11B-4E24-B0AE-39292B7CF06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oking-for-k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04800"/>
            <a:ext cx="2819400" cy="20412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4384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A Light-Hearted Cooking Competition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Benefiting St. Jude Children’s Research Hospital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Sponsored by Epsilon Sigma Alpha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5626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&lt;When:&gt;</a:t>
            </a:r>
          </a:p>
          <a:p>
            <a:r>
              <a:rPr lang="en-US" dirty="0" smtClean="0"/>
              <a:t>&lt;Where:&gt;</a:t>
            </a:r>
          </a:p>
          <a:p>
            <a:r>
              <a:rPr lang="en-US" dirty="0" smtClean="0"/>
              <a:t>&lt;What:&gt;</a:t>
            </a:r>
          </a:p>
          <a:p>
            <a:r>
              <a:rPr lang="en-US" smtClean="0"/>
              <a:t>&lt;Who:&gt;</a:t>
            </a:r>
            <a:endParaRPr lang="en-US" dirty="0" smtClean="0"/>
          </a:p>
          <a:p>
            <a:r>
              <a:rPr lang="en-US" dirty="0" smtClean="0"/>
              <a:t>How YOU can help:</a:t>
            </a:r>
          </a:p>
          <a:p>
            <a:r>
              <a:rPr lang="en-US" dirty="0" smtClean="0"/>
              <a:t>&lt;FORM A TEAM, BUY A TICKET, DONATE&gt;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7543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For Participant Registration and Event Ticket Info: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/>
              <a:t>      &lt;ADD E-MAIL AND PHONE NUMBER&gt;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2967" y="3581400"/>
            <a:ext cx="2288265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Swanson</dc:creator>
  <cp:lastModifiedBy>Tracy Swanson</cp:lastModifiedBy>
  <cp:revision>5</cp:revision>
  <dcterms:created xsi:type="dcterms:W3CDTF">2013-12-11T20:14:22Z</dcterms:created>
  <dcterms:modified xsi:type="dcterms:W3CDTF">2014-02-03T15:21:28Z</dcterms:modified>
</cp:coreProperties>
</file>