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srgbClr val="FF0000"/>
    </p:penClr>
  </p:showPr>
  <p:clrMru>
    <a:srgbClr val="009ED6"/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31" autoAdjust="0"/>
    <p:restoredTop sz="98876" autoAdjust="0"/>
  </p:normalViewPr>
  <p:slideViewPr>
    <p:cSldViewPr>
      <p:cViewPr>
        <p:scale>
          <a:sx n="100" d="100"/>
          <a:sy n="100" d="100"/>
        </p:scale>
        <p:origin x="-67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2F5FC9-565A-4612-A5A1-22BB4E0F712B}" type="datetimeFigureOut">
              <a:rPr lang="en-US"/>
              <a:pPr>
                <a:defRPr/>
              </a:pPr>
              <a:t>11/6/2012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83EF64-D847-44FE-A703-D70C6D4AC2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3D16BAA-4E78-4919-927B-DF8DEBA27417}" type="datetimeFigureOut">
              <a:rPr lang="en-US"/>
              <a:pPr>
                <a:defRPr/>
              </a:pPr>
              <a:t>11/6/2012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1F0F698-3ECD-4A55-8363-36F4873B8F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899291"/>
            <a:ext cx="7772400" cy="1458633"/>
          </a:xfrm>
          <a:prstGeom prst="rect">
            <a:avLst/>
          </a:prstGeom>
        </p:spPr>
        <p:txBody>
          <a:bodyPr anchor="b"/>
          <a:lstStyle>
            <a:lvl1pPr>
              <a:defRPr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71600" y="2472392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advClick="0" advTm="5000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9632"/>
            <a:ext cx="8077200" cy="1143000"/>
          </a:xfrm>
          <a:prstGeom prst="rect">
            <a:avLst/>
          </a:prstGeo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37375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advClick="0" advTm="5000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745041" y="723140"/>
            <a:ext cx="2379159" cy="360377"/>
          </a:xfrm>
          <a:prstGeom prst="rect">
            <a:avLst/>
          </a:prstGeom>
        </p:spPr>
        <p:txBody>
          <a:bodyPr/>
          <a:lstStyle>
            <a:lvl1pPr algn="l">
              <a:defRPr sz="1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505200" y="762000"/>
            <a:ext cx="5181600" cy="41910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en-US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762000" y="1219200"/>
            <a:ext cx="2362200" cy="3733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 advClick="0" advTm="5000">
    <p:cut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NPM-12851_PPT_background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588" y="0"/>
            <a:ext cx="9151938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" descr="NPM-12851_PPT_background_v02.jpg"/>
          <p:cNvPicPr>
            <a:picLocks noChangeAspect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0" r:id="rId3"/>
  </p:sldLayoutIdLst>
  <p:transition advClick="0" advTm="5000">
    <p:cut/>
  </p:transition>
  <p:timing>
    <p:tnLst>
      <p:par>
        <p:cTn id="1" dur="indefinite" restart="never" nodeType="tmRoot"/>
      </p:par>
    </p:tnLst>
  </p:timing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5"/>
          <p:cNvSpPr>
            <a:spLocks noGrp="1"/>
          </p:cNvSpPr>
          <p:nvPr>
            <p:ph type="ctrTitle"/>
          </p:nvPr>
        </p:nvSpPr>
        <p:spPr bwMode="auto">
          <a:xfrm>
            <a:off x="685800" y="1981200"/>
            <a:ext cx="7772400" cy="14589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5400" smtClean="0">
                <a:latin typeface="Arial" charset="0"/>
                <a:cs typeface="Arial" charset="0"/>
              </a:rPr>
              <a:t>Welcome Home </a:t>
            </a:r>
            <a:br>
              <a:rPr lang="en-US" sz="5400" smtClean="0">
                <a:latin typeface="Arial" charset="0"/>
                <a:cs typeface="Arial" charset="0"/>
              </a:rPr>
            </a:br>
            <a:r>
              <a:rPr lang="en-US" sz="5400" smtClean="0">
                <a:latin typeface="Arial" charset="0"/>
                <a:cs typeface="Arial" charset="0"/>
              </a:rPr>
              <a:t>Epsilon Sigma Alpha!</a:t>
            </a:r>
          </a:p>
        </p:txBody>
      </p:sp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54300" y="31750"/>
            <a:ext cx="3979863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8600"/>
            <a:ext cx="664845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"/>
            <a:ext cx="6218238" cy="5029200"/>
          </a:xfrm>
          <a:noFill/>
          <a:ln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73056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-76200"/>
            <a:ext cx="64008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69850"/>
            <a:ext cx="7335838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"/>
            <a:ext cx="6218238" cy="5029200"/>
          </a:xfrm>
          <a:noFill/>
          <a:ln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2400"/>
            <a:ext cx="6330950" cy="5121275"/>
          </a:xfrm>
          <a:noFill/>
          <a:ln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" y="128588"/>
            <a:ext cx="7910513" cy="511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BrandedGeneric_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 algn="l">
          <a:defRPr sz="1800" b="0" i="0" dirty="0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CoBrandedGeneric_PPT.thmx</Template>
  <TotalTime>16</TotalTime>
  <Words>5</Words>
  <Application>Microsoft Office PowerPoint</Application>
  <PresentationFormat>On-screen Show (4:3)</PresentationFormat>
  <Paragraphs>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CoBrandedGeneric_PPT</vt:lpstr>
      <vt:lpstr>CoBrandedGeneric_PPT</vt:lpstr>
      <vt:lpstr>Welcome Home  Epsilon Sigma Alpha!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Home  Epsilon Sigma Alpha!</dc:title>
  <dc:creator/>
  <cp:lastModifiedBy/>
  <cp:revision>1</cp:revision>
  <dcterms:created xsi:type="dcterms:W3CDTF">2010-02-01T21:33:28Z</dcterms:created>
  <dcterms:modified xsi:type="dcterms:W3CDTF">2012-11-06T16:43:55Z</dcterms:modified>
</cp:coreProperties>
</file>