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7" r:id="rId2"/>
    <p:sldId id="258" r:id="rId3"/>
    <p:sldId id="260" r:id="rId4"/>
    <p:sldId id="262" r:id="rId5"/>
    <p:sldId id="264" r:id="rId6"/>
    <p:sldId id="261" r:id="rId7"/>
    <p:sldId id="265" r:id="rId8"/>
    <p:sldId id="263" r:id="rId9"/>
    <p:sldId id="266" r:id="rId10"/>
    <p:sldId id="267" r:id="rId11"/>
    <p:sldId id="268" r:id="rId12"/>
    <p:sldId id="277" r:id="rId13"/>
    <p:sldId id="278" r:id="rId14"/>
    <p:sldId id="279" r:id="rId15"/>
    <p:sldId id="280" r:id="rId16"/>
    <p:sldId id="276" r:id="rId17"/>
    <p:sldId id="275"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sey Slagle - Contractor" initials="CS-C" lastIdx="1" clrIdx="0">
    <p:extLst>
      <p:ext uri="{19B8F6BF-5375-455C-9EA6-DF929625EA0E}">
        <p15:presenceInfo xmlns:p15="http://schemas.microsoft.com/office/powerpoint/2012/main" userId="S-1-5-21-308230313-267931966-1542849698-601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66B"/>
    <a:srgbClr val="C20E3B"/>
    <a:srgbClr val="C10000"/>
    <a:srgbClr val="9D0B34"/>
    <a:srgbClr val="CCCCCC"/>
    <a:srgbClr val="1EADC1"/>
    <a:srgbClr val="C10F3A"/>
    <a:srgbClr val="999999"/>
    <a:srgbClr val="777877"/>
    <a:srgbClr val="CE8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6" autoAdjust="0"/>
    <p:restoredTop sz="70025" autoAdjust="0"/>
  </p:normalViewPr>
  <p:slideViewPr>
    <p:cSldViewPr snapToGrid="0" snapToObjects="1">
      <p:cViewPr varScale="1">
        <p:scale>
          <a:sx n="61" d="100"/>
          <a:sy n="61" d="100"/>
        </p:scale>
        <p:origin x="1334" y="53"/>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92" d="100"/>
          <a:sy n="92" d="100"/>
        </p:scale>
        <p:origin x="373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1E8F98-F186-344F-9B89-DA7647210F9E}" type="datetimeFigureOut">
              <a:rPr lang="en-US" smtClean="0"/>
              <a:t>7/1/2019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10EF66-3EDD-F14E-A255-076E5B8D0ECC}" type="slidenum">
              <a:rPr lang="en-US" smtClean="0"/>
              <a:t>‹#›</a:t>
            </a:fld>
            <a:endParaRPr lang="en-US"/>
          </a:p>
        </p:txBody>
      </p:sp>
    </p:spTree>
    <p:extLst>
      <p:ext uri="{BB962C8B-B14F-4D97-AF65-F5344CB8AC3E}">
        <p14:creationId xmlns:p14="http://schemas.microsoft.com/office/powerpoint/2010/main" val="123959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FD32A-B9F8-6C4A-8206-42EBF66BCA98}" type="datetimeFigureOut">
              <a:rPr lang="en-US" smtClean="0"/>
              <a:t>7/1/2019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CFE9D8-936D-3C49-9E36-979AD715A873}" type="slidenum">
              <a:rPr lang="en-US" smtClean="0"/>
              <a:t>‹#›</a:t>
            </a:fld>
            <a:endParaRPr lang="en-US"/>
          </a:p>
        </p:txBody>
      </p:sp>
    </p:spTree>
    <p:extLst>
      <p:ext uri="{BB962C8B-B14F-4D97-AF65-F5344CB8AC3E}">
        <p14:creationId xmlns:p14="http://schemas.microsoft.com/office/powerpoint/2010/main" val="342695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mn-lt"/>
                <a:cs typeface="Arial" panose="020B0604020202020204" pitchFamily="34" charset="0"/>
              </a:rPr>
              <a:t>Thank you for being here and for your interest in St. Jude Children’s Research Hospital. </a:t>
            </a:r>
          </a:p>
          <a:p>
            <a:endParaRPr lang="en-US" sz="1200" dirty="0" smtClean="0">
              <a:latin typeface="+mn-lt"/>
              <a:cs typeface="Arial" panose="020B0604020202020204" pitchFamily="34" charset="0"/>
            </a:endParaRPr>
          </a:p>
          <a:p>
            <a:r>
              <a:rPr lang="en-US" sz="1200" dirty="0" smtClean="0">
                <a:latin typeface="+mn-lt"/>
                <a:cs typeface="Arial" panose="020B0604020202020204" pitchFamily="34" charset="0"/>
              </a:rPr>
              <a:t>Today I am excited to share with you details about St. Jude and our </a:t>
            </a:r>
            <a:r>
              <a:rPr lang="en-US" sz="1200" b="1" dirty="0" smtClean="0">
                <a:latin typeface="+mn-lt"/>
                <a:cs typeface="Arial" panose="020B0604020202020204" pitchFamily="34" charset="0"/>
              </a:rPr>
              <a:t>Mission, </a:t>
            </a:r>
            <a:r>
              <a:rPr lang="en-US" sz="1200" b="0" dirty="0" smtClean="0">
                <a:latin typeface="+mn-lt"/>
                <a:cs typeface="Arial" panose="020B0604020202020204" pitchFamily="34" charset="0"/>
              </a:rPr>
              <a:t>as well as th</a:t>
            </a:r>
            <a:r>
              <a:rPr lang="en-US" sz="1200" dirty="0" smtClean="0">
                <a:latin typeface="+mn-lt"/>
                <a:cs typeface="Arial" panose="020B0604020202020204" pitchFamily="34" charset="0"/>
              </a:rPr>
              <a:t>e </a:t>
            </a:r>
            <a:r>
              <a:rPr lang="en-US" sz="1200" b="1" dirty="0" smtClean="0">
                <a:latin typeface="+mn-lt"/>
                <a:cs typeface="Arial" panose="020B0604020202020204" pitchFamily="34" charset="0"/>
              </a:rPr>
              <a:t>benefits of partnering </a:t>
            </a:r>
            <a:r>
              <a:rPr lang="en-US" sz="1200" dirty="0" smtClean="0">
                <a:latin typeface="+mn-lt"/>
                <a:cs typeface="Arial" panose="020B0604020202020204" pitchFamily="34" charset="0"/>
              </a:rPr>
              <a:t>with St. Jude and </a:t>
            </a:r>
            <a:r>
              <a:rPr lang="en-US" sz="1200" b="0" dirty="0" smtClean="0">
                <a:latin typeface="+mn-lt"/>
                <a:cs typeface="Arial" panose="020B0604020202020204" pitchFamily="34" charset="0"/>
              </a:rPr>
              <a:t>aligning</a:t>
            </a:r>
            <a:r>
              <a:rPr lang="en-US" sz="1200" dirty="0" smtClean="0">
                <a:latin typeface="+mn-lt"/>
                <a:cs typeface="Arial" panose="020B0604020202020204" pitchFamily="34" charset="0"/>
              </a:rPr>
              <a:t> with our brand.</a:t>
            </a:r>
          </a:p>
          <a:p>
            <a:endParaRPr lang="en-US" dirty="0"/>
          </a:p>
        </p:txBody>
      </p:sp>
      <p:sp>
        <p:nvSpPr>
          <p:cNvPr id="4" name="Slide Number Placeholder 3"/>
          <p:cNvSpPr>
            <a:spLocks noGrp="1"/>
          </p:cNvSpPr>
          <p:nvPr>
            <p:ph type="sldNum" sz="quarter" idx="10"/>
          </p:nvPr>
        </p:nvSpPr>
        <p:spPr/>
        <p:txBody>
          <a:bodyPr/>
          <a:lstStyle/>
          <a:p>
            <a:fld id="{CDCFE9D8-936D-3C49-9E36-979AD715A873}" type="slidenum">
              <a:rPr lang="en-US" smtClean="0"/>
              <a:t>1</a:t>
            </a:fld>
            <a:endParaRPr lang="en-US"/>
          </a:p>
        </p:txBody>
      </p:sp>
    </p:spTree>
    <p:extLst>
      <p:ext uri="{BB962C8B-B14F-4D97-AF65-F5344CB8AC3E}">
        <p14:creationId xmlns:p14="http://schemas.microsoft.com/office/powerpoint/2010/main" val="40588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79196"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mn-lt"/>
                <a:cs typeface="Arial" panose="020B0604020202020204" pitchFamily="34" charset="0"/>
              </a:rPr>
              <a:t>At</a:t>
            </a:r>
            <a:r>
              <a:rPr lang="en-US" sz="1200" baseline="0" dirty="0" smtClean="0">
                <a:solidFill>
                  <a:schemeClr val="bg1"/>
                </a:solidFill>
                <a:latin typeface="+mn-lt"/>
                <a:cs typeface="Arial" panose="020B0604020202020204" pitchFamily="34" charset="0"/>
              </a:rPr>
              <a:t> St. Jude, we </a:t>
            </a:r>
            <a:r>
              <a:rPr lang="en-US" sz="1200" dirty="0" smtClean="0">
                <a:solidFill>
                  <a:schemeClr val="bg1"/>
                </a:solidFill>
                <a:latin typeface="+mn-lt"/>
                <a:cs typeface="Arial" panose="020B0604020202020204" pitchFamily="34" charset="0"/>
              </a:rPr>
              <a:t>treat children from all 50 states and around the world, including </a:t>
            </a:r>
            <a:r>
              <a:rPr lang="en-US" sz="1200" b="1" dirty="0" smtClean="0">
                <a:solidFill>
                  <a:schemeClr val="bg1"/>
                </a:solidFill>
                <a:latin typeface="+mn-lt"/>
                <a:cs typeface="Arial" panose="020B0604020202020204" pitchFamily="34" charset="0"/>
              </a:rPr>
              <a:t>kids in your community</a:t>
            </a:r>
            <a:r>
              <a:rPr lang="en-US" sz="1200" b="0" dirty="0" smtClean="0">
                <a:solidFill>
                  <a:schemeClr val="bg1"/>
                </a:solidFill>
                <a:latin typeface="+mn-lt"/>
                <a:cs typeface="Arial" panose="020B0604020202020204" pitchFamily="34" charset="0"/>
              </a:rPr>
              <a:t>,</a:t>
            </a:r>
            <a:r>
              <a:rPr lang="en-US" sz="1200" b="0" baseline="0" dirty="0" smtClean="0">
                <a:solidFill>
                  <a:schemeClr val="bg1"/>
                </a:solidFill>
                <a:latin typeface="+mn-lt"/>
                <a:cs typeface="Arial" panose="020B0604020202020204" pitchFamily="34" charset="0"/>
              </a:rPr>
              <a:t> and our work helps improve the standard of care for children everywhere.</a:t>
            </a:r>
          </a:p>
          <a:p>
            <a:pPr marL="0" marR="0" indent="0" algn="l" defTabSz="879196"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latin typeface="+mn-lt"/>
              <a:cs typeface="Arial" panose="020B0604020202020204" pitchFamily="34" charset="0"/>
            </a:endParaRPr>
          </a:p>
          <a:p>
            <a:r>
              <a:rPr lang="en-US" sz="1200" dirty="0" smtClean="0">
                <a:solidFill>
                  <a:schemeClr val="bg1"/>
                </a:solidFill>
                <a:latin typeface="+mn-lt"/>
                <a:cs typeface="Arial" panose="020B0604020202020204" pitchFamily="34" charset="0"/>
              </a:rPr>
              <a:t>Your decision to support St.</a:t>
            </a:r>
            <a:r>
              <a:rPr lang="en-US" sz="1200" baseline="0" dirty="0" smtClean="0">
                <a:solidFill>
                  <a:schemeClr val="bg1"/>
                </a:solidFill>
                <a:latin typeface="+mn-lt"/>
                <a:cs typeface="Arial" panose="020B0604020202020204" pitchFamily="34" charset="0"/>
              </a:rPr>
              <a:t> Jude makes you part of something much larger than any individual or community.  You become part of a global movement to end childhood cancer.</a:t>
            </a:r>
          </a:p>
          <a:p>
            <a:endParaRPr lang="en-US" u="sng" dirty="0" smtClean="0">
              <a:solidFill>
                <a:srgbClr val="000000"/>
              </a:solidFill>
              <a:latin typeface="+mn-lt"/>
              <a:cs typeface="Arial"/>
            </a:endParaRPr>
          </a:p>
          <a:p>
            <a:pPr algn="l"/>
            <a:r>
              <a:rPr lang="en-US" u="sng" dirty="0" smtClean="0">
                <a:solidFill>
                  <a:srgbClr val="000000"/>
                </a:solidFill>
                <a:latin typeface="+mn-lt"/>
                <a:cs typeface="Arial"/>
              </a:rPr>
              <a:t>Optional – use </a:t>
            </a:r>
            <a:r>
              <a:rPr lang="en-US" b="1" u="sng" dirty="0" smtClean="0">
                <a:solidFill>
                  <a:srgbClr val="000000"/>
                </a:solidFill>
                <a:latin typeface="+mn-lt"/>
                <a:cs typeface="Arial"/>
              </a:rPr>
              <a:t>IF</a:t>
            </a:r>
            <a:r>
              <a:rPr lang="en-US" u="sng" dirty="0" smtClean="0">
                <a:solidFill>
                  <a:srgbClr val="000000"/>
                </a:solidFill>
                <a:latin typeface="+mn-lt"/>
                <a:cs typeface="Arial"/>
              </a:rPr>
              <a:t> asked about International</a:t>
            </a:r>
            <a:r>
              <a:rPr lang="en-US" dirty="0" smtClean="0">
                <a:solidFill>
                  <a:srgbClr val="000000"/>
                </a:solidFill>
                <a:latin typeface="+mn-lt"/>
                <a:cs typeface="Arial"/>
              </a:rPr>
              <a:t>:</a:t>
            </a:r>
          </a:p>
          <a:p>
            <a:r>
              <a:rPr lang="en-US" dirty="0" smtClean="0">
                <a:latin typeface="+mn-lt"/>
              </a:rPr>
              <a:t>The St. Jude Global Pediatrics program is home to an innovative website called St. Jude Cure4Kids to give health care professionals everywhere a free and open online meeting place</a:t>
            </a:r>
            <a:r>
              <a:rPr lang="en-US" baseline="0" dirty="0" smtClean="0">
                <a:latin typeface="+mn-lt"/>
              </a:rPr>
              <a:t> and educational resource.</a:t>
            </a:r>
            <a:endParaRPr lang="en-US" dirty="0" smtClean="0">
              <a:latin typeface="+mn-lt"/>
            </a:endParaRPr>
          </a:p>
          <a:p>
            <a:endParaRPr lang="en-US" dirty="0" smtClean="0">
              <a:latin typeface="+mn-lt"/>
            </a:endParaRPr>
          </a:p>
          <a:p>
            <a:pPr marL="171176" indent="-171176">
              <a:buFont typeface="Arial" panose="020B0604020202020204" pitchFamily="34" charset="0"/>
              <a:buChar char="•"/>
            </a:pPr>
            <a:r>
              <a:rPr lang="en-US" dirty="0" smtClean="0">
                <a:latin typeface="+mn-lt"/>
              </a:rPr>
              <a:t>Used by more than 32,000 health care professionals from 160 countries.</a:t>
            </a:r>
          </a:p>
          <a:p>
            <a:pPr marL="171176" indent="-171176">
              <a:buFont typeface="Arial" panose="020B0604020202020204" pitchFamily="34" charset="0"/>
              <a:buChar char="•"/>
            </a:pPr>
            <a:r>
              <a:rPr lang="en-US" dirty="0" smtClean="0">
                <a:latin typeface="+mn-lt"/>
              </a:rPr>
              <a:t>Content includes online seminars with audio narration, electronic full-text books and journals, online self-paced courses and interactive case discussions.</a:t>
            </a:r>
          </a:p>
          <a:p>
            <a:pPr marL="171176" indent="-171176">
              <a:buFont typeface="Arial" panose="020B0604020202020204" pitchFamily="34" charset="0"/>
              <a:buChar char="•"/>
            </a:pPr>
            <a:r>
              <a:rPr lang="en-US" dirty="0" smtClean="0">
                <a:latin typeface="+mn-lt"/>
              </a:rPr>
              <a:t>More than 120 international groups meet regularly on Cure4Kids.org.</a:t>
            </a:r>
          </a:p>
          <a:p>
            <a:pPr algn="l"/>
            <a:endParaRPr lang="en-US" dirty="0" smtClean="0">
              <a:solidFill>
                <a:srgbClr val="000000"/>
              </a:solidFill>
              <a:latin typeface="Arial"/>
              <a:cs typeface="Arial"/>
            </a:endParaRPr>
          </a:p>
          <a:p>
            <a:pPr defTabSz="877789"/>
            <a:endParaRPr lang="en-US" dirty="0" smtClean="0">
              <a:solidFill>
                <a:schemeClr val="bg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DCFE9D8-936D-3C49-9E36-979AD715A873}" type="slidenum">
              <a:rPr lang="en-US" smtClean="0"/>
              <a:t>10</a:t>
            </a:fld>
            <a:endParaRPr lang="en-US"/>
          </a:p>
        </p:txBody>
      </p:sp>
    </p:spTree>
    <p:extLst>
      <p:ext uri="{BB962C8B-B14F-4D97-AF65-F5344CB8AC3E}">
        <p14:creationId xmlns:p14="http://schemas.microsoft.com/office/powerpoint/2010/main" val="471887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latin typeface="+mn-lt"/>
                <a:cs typeface="Arial"/>
              </a:rPr>
              <a:t>Now that I’ve have shared the </a:t>
            </a:r>
            <a:r>
              <a:rPr lang="en-US" b="1" dirty="0" smtClean="0">
                <a:solidFill>
                  <a:srgbClr val="000000"/>
                </a:solidFill>
                <a:latin typeface="+mn-lt"/>
                <a:cs typeface="Arial"/>
              </a:rPr>
              <a:t>St.</a:t>
            </a:r>
            <a:r>
              <a:rPr lang="en-US" dirty="0" smtClean="0">
                <a:solidFill>
                  <a:srgbClr val="000000"/>
                </a:solidFill>
                <a:latin typeface="+mn-lt"/>
                <a:cs typeface="Arial"/>
              </a:rPr>
              <a:t> </a:t>
            </a:r>
            <a:r>
              <a:rPr lang="en-US" b="1" dirty="0" smtClean="0">
                <a:solidFill>
                  <a:srgbClr val="000000"/>
                </a:solidFill>
                <a:latin typeface="+mn-lt"/>
                <a:cs typeface="Arial"/>
              </a:rPr>
              <a:t>Jude mission </a:t>
            </a:r>
            <a:r>
              <a:rPr lang="en-US" b="0" dirty="0" smtClean="0">
                <a:solidFill>
                  <a:srgbClr val="000000"/>
                </a:solidFill>
                <a:latin typeface="+mn-lt"/>
                <a:cs typeface="Arial"/>
              </a:rPr>
              <a:t>and</a:t>
            </a:r>
            <a:r>
              <a:rPr lang="en-US" b="1" dirty="0" smtClean="0">
                <a:solidFill>
                  <a:srgbClr val="000000"/>
                </a:solidFill>
                <a:latin typeface="+mn-lt"/>
                <a:cs typeface="Arial"/>
              </a:rPr>
              <a:t> what makes us different,</a:t>
            </a:r>
            <a:r>
              <a:rPr lang="en-US" b="1" baseline="0" dirty="0" smtClean="0">
                <a:solidFill>
                  <a:srgbClr val="000000"/>
                </a:solidFill>
                <a:latin typeface="+mn-lt"/>
                <a:cs typeface="Arial"/>
              </a:rPr>
              <a:t> </a:t>
            </a:r>
            <a:r>
              <a:rPr lang="en-US" baseline="0" dirty="0" smtClean="0">
                <a:solidFill>
                  <a:srgbClr val="000000"/>
                </a:solidFill>
                <a:latin typeface="+mn-lt"/>
                <a:cs typeface="Arial"/>
              </a:rPr>
              <a:t>I’d like to discuss the </a:t>
            </a:r>
            <a:r>
              <a:rPr lang="en-US" b="1" baseline="0" dirty="0" smtClean="0">
                <a:solidFill>
                  <a:srgbClr val="000000"/>
                </a:solidFill>
                <a:latin typeface="+mn-lt"/>
                <a:cs typeface="Arial"/>
              </a:rPr>
              <a:t>benefits of partnering </a:t>
            </a:r>
            <a:r>
              <a:rPr lang="en-US" baseline="0" dirty="0" smtClean="0">
                <a:solidFill>
                  <a:srgbClr val="000000"/>
                </a:solidFill>
                <a:latin typeface="+mn-lt"/>
                <a:cs typeface="Arial"/>
              </a:rPr>
              <a:t>with us and </a:t>
            </a:r>
            <a:r>
              <a:rPr lang="en-US" b="1" baseline="0" dirty="0" smtClean="0">
                <a:solidFill>
                  <a:srgbClr val="000000"/>
                </a:solidFill>
                <a:latin typeface="+mn-lt"/>
                <a:cs typeface="Arial"/>
              </a:rPr>
              <a:t>aligning</a:t>
            </a:r>
            <a:r>
              <a:rPr lang="en-US" baseline="0" dirty="0" smtClean="0">
                <a:solidFill>
                  <a:srgbClr val="000000"/>
                </a:solidFill>
                <a:latin typeface="+mn-lt"/>
                <a:cs typeface="Arial"/>
              </a:rPr>
              <a:t> with our brand.</a:t>
            </a:r>
          </a:p>
          <a:p>
            <a:endParaRPr lang="en-US" dirty="0"/>
          </a:p>
        </p:txBody>
      </p:sp>
      <p:sp>
        <p:nvSpPr>
          <p:cNvPr id="4" name="Slide Number Placeholder 3"/>
          <p:cNvSpPr>
            <a:spLocks noGrp="1"/>
          </p:cNvSpPr>
          <p:nvPr>
            <p:ph type="sldNum" sz="quarter" idx="10"/>
          </p:nvPr>
        </p:nvSpPr>
        <p:spPr/>
        <p:txBody>
          <a:bodyPr/>
          <a:lstStyle/>
          <a:p>
            <a:fld id="{CDCFE9D8-936D-3C49-9E36-979AD715A873}" type="slidenum">
              <a:rPr lang="en-US" smtClean="0"/>
              <a:t>11</a:t>
            </a:fld>
            <a:endParaRPr lang="en-US"/>
          </a:p>
        </p:txBody>
      </p:sp>
    </p:spTree>
    <p:extLst>
      <p:ext uri="{BB962C8B-B14F-4D97-AF65-F5344CB8AC3E}">
        <p14:creationId xmlns:p14="http://schemas.microsoft.com/office/powerpoint/2010/main" val="3238548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Shape 669"/>
          <p:cNvSpPr>
            <a:spLocks noGrp="1" noRot="1" noChangeAspect="1"/>
          </p:cNvSpPr>
          <p:nvPr>
            <p:ph type="sldImg"/>
          </p:nvPr>
        </p:nvSpPr>
        <p:spPr>
          <a:xfrm>
            <a:off x="2311400" y="525463"/>
            <a:ext cx="4673600" cy="2628900"/>
          </a:xfrm>
          <a:prstGeom prst="rect">
            <a:avLst/>
          </a:prstGeom>
        </p:spPr>
        <p:txBody>
          <a:bodyPr/>
          <a:lstStyle/>
          <a:p>
            <a:endParaRPr/>
          </a:p>
        </p:txBody>
      </p:sp>
      <p:sp>
        <p:nvSpPr>
          <p:cNvPr id="670" name="Shape 670"/>
          <p:cNvSpPr>
            <a:spLocks noGrp="1"/>
          </p:cNvSpPr>
          <p:nvPr>
            <p:ph type="body" sz="quarter" idx="1"/>
          </p:nvPr>
        </p:nvSpPr>
        <p:spPr>
          <a:prstGeom prst="rect">
            <a:avLst/>
          </a:prstGeom>
        </p:spPr>
        <p:txBody>
          <a:bodyPr/>
          <a:lstStyle/>
          <a:p>
            <a:pPr defTabSz="463063">
              <a:defRPr/>
            </a:pPr>
            <a:r>
              <a:rPr lang="en-US" sz="1400" dirty="0">
                <a:latin typeface="Calibri (Body)"/>
              </a:rPr>
              <a:t>The St. Jude brand remains one of the strongest brands in the non-profit world (4 out of 5 Americans recognize the St. Jude Brand) and </a:t>
            </a:r>
            <a:r>
              <a:rPr lang="en-US" sz="1600" dirty="0"/>
              <a:t>the accolades listed on the screen help St. Jude doctors and scientists obtain the resources needed to save the lives of thousands of children, not only at the hospital in Memphis, Tennessee, but also at 24 official partner sites in 17 countries around the world. </a:t>
            </a:r>
            <a:endParaRPr lang="en-US" sz="1400" dirty="0">
              <a:latin typeface="Calibri (Body)"/>
            </a:endParaRPr>
          </a:p>
          <a:p>
            <a:endParaRPr lang="en-US" sz="1400" dirty="0">
              <a:latin typeface="Calibri (Body)"/>
            </a:endParaRPr>
          </a:p>
          <a:p>
            <a:pPr defTabSz="895801">
              <a:defRPr/>
            </a:pPr>
            <a:r>
              <a:rPr lang="en-US" sz="1400" dirty="0">
                <a:latin typeface="Calibri (Body)"/>
              </a:rPr>
              <a:t>For the </a:t>
            </a:r>
            <a:r>
              <a:rPr lang="en-US" sz="1400" u="sng" dirty="0">
                <a:latin typeface="Calibri (Body)"/>
              </a:rPr>
              <a:t>6</a:t>
            </a:r>
            <a:r>
              <a:rPr lang="en-US" sz="1400" u="sng" baseline="30000" dirty="0" smtClean="0">
                <a:latin typeface="Calibri (Body)"/>
              </a:rPr>
              <a:t>th</a:t>
            </a:r>
            <a:r>
              <a:rPr lang="en-US" sz="1400" u="sng" dirty="0" smtClean="0">
                <a:latin typeface="Calibri (Body)"/>
              </a:rPr>
              <a:t> </a:t>
            </a:r>
            <a:r>
              <a:rPr lang="en-US" sz="1400" u="sng" dirty="0">
                <a:latin typeface="Calibri (Body)"/>
              </a:rPr>
              <a:t>year in a row</a:t>
            </a:r>
            <a:r>
              <a:rPr lang="en-US" sz="1400" dirty="0">
                <a:latin typeface="Calibri (Body)"/>
              </a:rPr>
              <a:t>, St. Jude was named the #</a:t>
            </a:r>
            <a:r>
              <a:rPr lang="en-US" sz="1400" u="sng" dirty="0">
                <a:latin typeface="Calibri (Body)"/>
              </a:rPr>
              <a:t>1 Health Non-profit Brand in the national Harris Poll </a:t>
            </a:r>
            <a:r>
              <a:rPr lang="en-US" sz="1400" u="sng" dirty="0" err="1">
                <a:latin typeface="Calibri (Body)"/>
              </a:rPr>
              <a:t>EquiTrend</a:t>
            </a:r>
            <a:r>
              <a:rPr lang="en-US" sz="1400" u="sng" dirty="0">
                <a:latin typeface="Calibri (Body)"/>
              </a:rPr>
              <a:t> study</a:t>
            </a:r>
            <a:r>
              <a:rPr lang="en-US" sz="1400" dirty="0">
                <a:latin typeface="Calibri (Body)"/>
              </a:rPr>
              <a:t>, a </a:t>
            </a:r>
            <a:r>
              <a:rPr lang="en-US" sz="1400" dirty="0"/>
              <a:t>brand equity study that compares the brand health of more than </a:t>
            </a:r>
            <a:r>
              <a:rPr lang="en-US" sz="1400" dirty="0" smtClean="0"/>
              <a:t>2,000</a:t>
            </a:r>
            <a:r>
              <a:rPr lang="en-US" sz="1400" dirty="0"/>
              <a:t>+ unique brands across </a:t>
            </a:r>
            <a:r>
              <a:rPr lang="en-US" sz="1400" dirty="0" smtClean="0"/>
              <a:t>200 </a:t>
            </a:r>
            <a:r>
              <a:rPr lang="en-US" sz="1400" dirty="0"/>
              <a:t>categories.  </a:t>
            </a:r>
            <a:r>
              <a:rPr lang="en-US" sz="1400" dirty="0">
                <a:latin typeface="Calibri (Body)"/>
              </a:rPr>
              <a:t>In addition, St. Jude received the </a:t>
            </a:r>
            <a:r>
              <a:rPr lang="en-US" sz="1400" b="1" dirty="0">
                <a:latin typeface="Calibri (Body)"/>
              </a:rPr>
              <a:t>highest quality </a:t>
            </a:r>
            <a:r>
              <a:rPr lang="en-US" sz="1400" dirty="0">
                <a:latin typeface="Calibri (Body)"/>
              </a:rPr>
              <a:t>ranking among ALL </a:t>
            </a:r>
            <a:r>
              <a:rPr lang="en-US" sz="1400" dirty="0" smtClean="0">
                <a:latin typeface="Calibri (Body)"/>
              </a:rPr>
              <a:t>2,000</a:t>
            </a:r>
            <a:r>
              <a:rPr lang="en-US" sz="1400" dirty="0">
                <a:latin typeface="Calibri (Body)"/>
              </a:rPr>
              <a:t>+ brands surveyed across </a:t>
            </a:r>
            <a:r>
              <a:rPr lang="en-US" sz="1400" dirty="0" smtClean="0">
                <a:latin typeface="Calibri (Body)"/>
              </a:rPr>
              <a:t>200 </a:t>
            </a:r>
            <a:r>
              <a:rPr lang="en-US" sz="1400" dirty="0">
                <a:latin typeface="Calibri (Body)"/>
              </a:rPr>
              <a:t>categories (including Google, Amazon, and Hershey) and was ranked the Most Trusted and Most Loved brand in the Health Non-profit space. </a:t>
            </a:r>
          </a:p>
          <a:p>
            <a:endParaRPr lang="en-US" sz="1400" dirty="0">
              <a:latin typeface="Calibri (Body)"/>
            </a:endParaRPr>
          </a:p>
          <a:p>
            <a:pPr defTabSz="463063">
              <a:defRPr/>
            </a:pPr>
            <a:r>
              <a:rPr lang="en-US" sz="1400" dirty="0">
                <a:latin typeface="Calibri (Body)"/>
              </a:rPr>
              <a:t>And St. Jude ranked in the top 10% of ALL brands for every metric in the study: familiarity, quality and consideration</a:t>
            </a:r>
          </a:p>
          <a:p>
            <a:pPr defTabSz="463063">
              <a:defRPr/>
            </a:pPr>
            <a:endParaRPr lang="en-US" sz="1400" dirty="0">
              <a:latin typeface="Calibri (Body)"/>
            </a:endParaRPr>
          </a:p>
          <a:p>
            <a:r>
              <a:rPr lang="en-US" sz="1400" dirty="0"/>
              <a:t>Best Hospitals for Pediatric Cancer - Fifty pediatric centers were ranked in cancer. Five-year survival, bone marrow transplant services and infection prevention, along with other data collected from a detailed U.S. News clinical survey of children's hospitals, produced 85 percent of each hospital's score. The other 15 percent reflects nominations from pediatric specialists and subspecialists who responded to surveys in 2015, 2016 and 2017 and recommended the hospital for serious cases in their specialty.</a:t>
            </a:r>
          </a:p>
          <a:p>
            <a:pPr defTabSz="463063">
              <a:defRPr/>
            </a:pPr>
            <a:endParaRPr lang="en-US" sz="1400" dirty="0">
              <a:latin typeface="Calibri (Body)"/>
            </a:endParaRPr>
          </a:p>
          <a:p>
            <a:pPr defTabSz="463063">
              <a:defRPr/>
            </a:pPr>
            <a:endParaRPr lang="en-US" sz="1400" dirty="0">
              <a:latin typeface="Calibri (Body)"/>
            </a:endParaRPr>
          </a:p>
          <a:p>
            <a:r>
              <a:rPr lang="en-US" sz="1400" dirty="0">
                <a:latin typeface="Calibri (Body)"/>
              </a:rPr>
              <a:t>St. Jude was also named one of the top places to work by Millennials for the past 7 years</a:t>
            </a:r>
          </a:p>
          <a:p>
            <a:endParaRPr lang="en-US" sz="1400" dirty="0">
              <a:latin typeface="Calibri (Body)"/>
            </a:endParaRPr>
          </a:p>
          <a:p>
            <a:r>
              <a:rPr lang="en-US" sz="1100" dirty="0">
                <a:latin typeface="Calibri (Body)"/>
              </a:rPr>
              <a:t>(source: 2016 Millennial Career Survey (Independent Study) from the National Society of High School Scholars).  </a:t>
            </a:r>
          </a:p>
          <a:p>
            <a:endParaRPr lang="en-US" sz="1100" dirty="0">
              <a:latin typeface="Calibri (Body)"/>
            </a:endParaRPr>
          </a:p>
          <a:p>
            <a:pPr defTabSz="931774">
              <a:defRPr/>
            </a:pPr>
            <a:r>
              <a:rPr lang="en-US" sz="1100" b="1" dirty="0"/>
              <a:t>[TRANSITION]</a:t>
            </a:r>
          </a:p>
          <a:p>
            <a:r>
              <a:rPr lang="en-US" sz="1100" dirty="0">
                <a:latin typeface="Calibri (Body)"/>
              </a:rPr>
              <a:t>So let’s take a deeper look at how the general population perceive us. </a:t>
            </a:r>
          </a:p>
          <a:p>
            <a:endParaRPr lang="en-US" sz="1400" dirty="0"/>
          </a:p>
          <a:p>
            <a:endParaRPr lang="en-US" sz="1400" dirty="0"/>
          </a:p>
        </p:txBody>
      </p:sp>
    </p:spTree>
    <p:extLst>
      <p:ext uri="{BB962C8B-B14F-4D97-AF65-F5344CB8AC3E}">
        <p14:creationId xmlns:p14="http://schemas.microsoft.com/office/powerpoint/2010/main" val="450199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9DA3E-BC7C-4917-B9E9-5F5CF22BCD9C}" type="slidenum">
              <a:rPr lang="en-US" smtClean="0"/>
              <a:t>13</a:t>
            </a:fld>
            <a:endParaRPr lang="en-US"/>
          </a:p>
        </p:txBody>
      </p:sp>
    </p:spTree>
    <p:extLst>
      <p:ext uri="{BB962C8B-B14F-4D97-AF65-F5344CB8AC3E}">
        <p14:creationId xmlns:p14="http://schemas.microsoft.com/office/powerpoint/2010/main" val="1292115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6488" y="533400"/>
            <a:ext cx="4749800" cy="2673350"/>
          </a:xfrm>
        </p:spPr>
      </p:sp>
      <p:sp>
        <p:nvSpPr>
          <p:cNvPr id="3" name="Notes Placeholder 2"/>
          <p:cNvSpPr>
            <a:spLocks noGrp="1"/>
          </p:cNvSpPr>
          <p:nvPr>
            <p:ph type="body" idx="1"/>
          </p:nvPr>
        </p:nvSpPr>
        <p:spPr/>
        <p:txBody>
          <a:bodyPr/>
          <a:lstStyle/>
          <a:p>
            <a:r>
              <a:rPr lang="en-US" b="0" baseline="0" dirty="0" smtClean="0">
                <a:solidFill>
                  <a:srgbClr val="000000"/>
                </a:solidFill>
                <a:latin typeface="+mn-lt"/>
                <a:cs typeface="Arial"/>
              </a:rPr>
              <a:t>M</a:t>
            </a:r>
            <a:r>
              <a:rPr lang="en-US" b="0" dirty="0" smtClean="0">
                <a:solidFill>
                  <a:srgbClr val="000000"/>
                </a:solidFill>
                <a:latin typeface="+mn-lt"/>
                <a:cs typeface="Arial"/>
              </a:rPr>
              <a:t>ore</a:t>
            </a:r>
            <a:r>
              <a:rPr lang="en-US" b="0" baseline="0" dirty="0" smtClean="0">
                <a:solidFill>
                  <a:srgbClr val="000000"/>
                </a:solidFill>
                <a:latin typeface="+mn-lt"/>
                <a:cs typeface="Arial"/>
              </a:rPr>
              <a:t> than </a:t>
            </a:r>
            <a:r>
              <a:rPr lang="en-US" b="1" dirty="0" smtClean="0">
                <a:solidFill>
                  <a:srgbClr val="000000"/>
                </a:solidFill>
                <a:latin typeface="+mn-lt"/>
                <a:cs typeface="Arial"/>
              </a:rPr>
              <a:t>2.6</a:t>
            </a:r>
            <a:r>
              <a:rPr lang="en-US" b="1" baseline="0" dirty="0" smtClean="0">
                <a:solidFill>
                  <a:srgbClr val="000000"/>
                </a:solidFill>
                <a:latin typeface="+mn-lt"/>
                <a:cs typeface="Arial"/>
              </a:rPr>
              <a:t> M </a:t>
            </a:r>
            <a:r>
              <a:rPr lang="en-US" b="0" dirty="0" smtClean="0">
                <a:solidFill>
                  <a:srgbClr val="000000"/>
                </a:solidFill>
                <a:latin typeface="+mn-lt"/>
                <a:cs typeface="Arial"/>
              </a:rPr>
              <a:t>of St. Jude </a:t>
            </a:r>
            <a:r>
              <a:rPr lang="en-US" b="1" dirty="0" smtClean="0">
                <a:solidFill>
                  <a:srgbClr val="000000"/>
                </a:solidFill>
                <a:latin typeface="+mn-lt"/>
                <a:cs typeface="Arial"/>
              </a:rPr>
              <a:t>donors </a:t>
            </a:r>
            <a:r>
              <a:rPr lang="en-US" b="1" baseline="0" dirty="0" smtClean="0">
                <a:solidFill>
                  <a:srgbClr val="000000"/>
                </a:solidFill>
                <a:latin typeface="+mn-lt"/>
                <a:cs typeface="Arial"/>
              </a:rPr>
              <a:t>reported multicultural </a:t>
            </a:r>
            <a:r>
              <a:rPr lang="en-US" b="0" baseline="0" dirty="0" smtClean="0">
                <a:solidFill>
                  <a:srgbClr val="000000"/>
                </a:solidFill>
                <a:latin typeface="+mn-lt"/>
                <a:cs typeface="Arial"/>
              </a:rPr>
              <a:t>backgrounds. </a:t>
            </a:r>
          </a:p>
          <a:p>
            <a:endParaRPr lang="en-US" b="0" baseline="0" dirty="0" smtClean="0">
              <a:solidFill>
                <a:srgbClr val="000000"/>
              </a:solidFill>
              <a:latin typeface="+mn-lt"/>
              <a:cs typeface="Arial"/>
            </a:endParaRPr>
          </a:p>
          <a:p>
            <a:r>
              <a:rPr lang="en-US" b="0" baseline="0" dirty="0" smtClean="0">
                <a:solidFill>
                  <a:srgbClr val="000000"/>
                </a:solidFill>
                <a:latin typeface="+mn-lt"/>
                <a:cs typeface="Arial"/>
              </a:rPr>
              <a:t>More than seven in ten African Americans and Arab Americans have a </a:t>
            </a:r>
            <a:r>
              <a:rPr lang="en-US" b="0" baseline="0" dirty="0" smtClean="0">
                <a:solidFill>
                  <a:srgbClr val="000000"/>
                </a:solidFill>
                <a:latin typeface="+mn-lt"/>
                <a:cs typeface="Arial"/>
              </a:rPr>
              <a:t>favorable </a:t>
            </a:r>
            <a:r>
              <a:rPr lang="en-US" b="0" baseline="0" dirty="0" smtClean="0">
                <a:solidFill>
                  <a:srgbClr val="000000"/>
                </a:solidFill>
                <a:latin typeface="+mn-lt"/>
                <a:cs typeface="Arial"/>
              </a:rPr>
              <a:t>impression of St. Jude</a:t>
            </a:r>
          </a:p>
          <a:p>
            <a:pPr defTabSz="895851">
              <a:defRPr/>
            </a:pPr>
            <a:endParaRPr lang="en-US" b="0" baseline="0" dirty="0" smtClean="0">
              <a:solidFill>
                <a:srgbClr val="000000"/>
              </a:solidFill>
              <a:latin typeface="+mn-lt"/>
              <a:cs typeface="Arial"/>
            </a:endParaRPr>
          </a:p>
          <a:p>
            <a:r>
              <a:rPr lang="en-US" dirty="0" smtClean="0">
                <a:latin typeface="+mn-lt"/>
              </a:rPr>
              <a:t>And 4 out of 5 Hispanics (English</a:t>
            </a:r>
            <a:r>
              <a:rPr lang="en-US" baseline="0" dirty="0" smtClean="0">
                <a:latin typeface="+mn-lt"/>
              </a:rPr>
              <a:t> and Spanish speaking) </a:t>
            </a:r>
            <a:r>
              <a:rPr lang="en-US" dirty="0" smtClean="0">
                <a:latin typeface="+mn-lt"/>
              </a:rPr>
              <a:t>recognize</a:t>
            </a:r>
            <a:r>
              <a:rPr lang="en-US" baseline="0" dirty="0" smtClean="0">
                <a:latin typeface="+mn-lt"/>
              </a:rPr>
              <a:t> the St. Jude Brand</a:t>
            </a:r>
          </a:p>
          <a:p>
            <a:endParaRPr lang="en-US" dirty="0">
              <a:latin typeface="+mn-lt"/>
            </a:endParaRPr>
          </a:p>
        </p:txBody>
      </p:sp>
      <p:sp>
        <p:nvSpPr>
          <p:cNvPr id="4" name="Slide Number Placeholder 3"/>
          <p:cNvSpPr>
            <a:spLocks noGrp="1"/>
          </p:cNvSpPr>
          <p:nvPr>
            <p:ph type="sldNum" sz="quarter" idx="10"/>
          </p:nvPr>
        </p:nvSpPr>
        <p:spPr/>
        <p:txBody>
          <a:bodyPr/>
          <a:lstStyle/>
          <a:p>
            <a:fld id="{583F5792-46CF-E542-9DF4-1B1FF57EC8AE}" type="slidenum">
              <a:rPr lang="en-US" smtClean="0"/>
              <a:t>14</a:t>
            </a:fld>
            <a:endParaRPr lang="en-US" dirty="0"/>
          </a:p>
        </p:txBody>
      </p:sp>
    </p:spTree>
    <p:extLst>
      <p:ext uri="{BB962C8B-B14F-4D97-AF65-F5344CB8AC3E}">
        <p14:creationId xmlns:p14="http://schemas.microsoft.com/office/powerpoint/2010/main" val="1432229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6488" y="533400"/>
            <a:ext cx="4749800" cy="2673350"/>
          </a:xfrm>
        </p:spPr>
      </p:sp>
      <p:sp>
        <p:nvSpPr>
          <p:cNvPr id="3" name="Notes Placeholder 2"/>
          <p:cNvSpPr>
            <a:spLocks noGrp="1"/>
          </p:cNvSpPr>
          <p:nvPr>
            <p:ph type="body" idx="1"/>
          </p:nvPr>
        </p:nvSpPr>
        <p:spPr/>
        <p:txBody>
          <a:bodyPr/>
          <a:lstStyle/>
          <a:p>
            <a:r>
              <a:rPr lang="en-US" baseline="0" dirty="0" smtClean="0">
                <a:solidFill>
                  <a:srgbClr val="000000"/>
                </a:solidFill>
                <a:latin typeface="+mn-lt"/>
                <a:cs typeface="Arial"/>
              </a:rPr>
              <a:t>Additionally, we learned through research that: </a:t>
            </a:r>
          </a:p>
          <a:p>
            <a:endParaRPr lang="en-US" baseline="0" dirty="0" smtClean="0">
              <a:solidFill>
                <a:srgbClr val="000000"/>
              </a:solidFill>
              <a:latin typeface="+mn-lt"/>
              <a:cs typeface="Arial"/>
            </a:endParaRPr>
          </a:p>
          <a:p>
            <a:r>
              <a:rPr lang="en-US" baseline="0" dirty="0" smtClean="0">
                <a:solidFill>
                  <a:srgbClr val="000000"/>
                </a:solidFill>
                <a:latin typeface="+mn-lt"/>
                <a:cs typeface="Arial"/>
              </a:rPr>
              <a:t>St. Jude donors are </a:t>
            </a:r>
            <a:r>
              <a:rPr lang="en-US" b="1" baseline="0" dirty="0" smtClean="0">
                <a:solidFill>
                  <a:srgbClr val="000000"/>
                </a:solidFill>
                <a:latin typeface="+mn-lt"/>
                <a:cs typeface="Arial"/>
              </a:rPr>
              <a:t>loyal to brands supporting a cause</a:t>
            </a:r>
            <a:r>
              <a:rPr lang="en-US" baseline="0" dirty="0" smtClean="0">
                <a:solidFill>
                  <a:srgbClr val="000000"/>
                </a:solidFill>
                <a:latin typeface="+mn-lt"/>
                <a:cs typeface="Arial"/>
              </a:rPr>
              <a:t>.  And t</a:t>
            </a:r>
            <a:r>
              <a:rPr lang="en-US" b="0" i="0" u="none" baseline="0" dirty="0" smtClean="0">
                <a:solidFill>
                  <a:srgbClr val="000000"/>
                </a:solidFill>
                <a:latin typeface="+mn-lt"/>
                <a:cs typeface="Arial"/>
              </a:rPr>
              <a:t>hey’ll even </a:t>
            </a:r>
            <a:r>
              <a:rPr lang="en-US" b="1" i="0" u="none" baseline="0" dirty="0" smtClean="0">
                <a:solidFill>
                  <a:srgbClr val="000000"/>
                </a:solidFill>
                <a:latin typeface="+mn-lt"/>
                <a:cs typeface="Arial"/>
              </a:rPr>
              <a:t>change their shopping habits to frequent companies who align with St. Jude</a:t>
            </a:r>
            <a:r>
              <a:rPr lang="en-US" b="0" i="0" u="none" baseline="0" dirty="0" smtClean="0">
                <a:solidFill>
                  <a:srgbClr val="000000"/>
                </a:solidFill>
                <a:latin typeface="+mn-lt"/>
                <a:cs typeface="Arial"/>
              </a:rPr>
              <a:t>.</a:t>
            </a:r>
          </a:p>
          <a:p>
            <a:endParaRPr lang="en-US" baseline="0" dirty="0" smtClean="0">
              <a:latin typeface="+mn-lt"/>
            </a:endParaRPr>
          </a:p>
          <a:p>
            <a:pPr defTabSz="895901">
              <a:defRPr/>
            </a:pPr>
            <a:r>
              <a:rPr lang="en-US" sz="1000" dirty="0">
                <a:solidFill>
                  <a:srgbClr val="000000"/>
                </a:solidFill>
                <a:cs typeface="Arial"/>
              </a:rPr>
              <a:t>(source: Edge Research Study)</a:t>
            </a:r>
            <a:endParaRPr lang="en-US" sz="1000" dirty="0"/>
          </a:p>
        </p:txBody>
      </p:sp>
      <p:sp>
        <p:nvSpPr>
          <p:cNvPr id="4" name="Slide Number Placeholder 3"/>
          <p:cNvSpPr>
            <a:spLocks noGrp="1"/>
          </p:cNvSpPr>
          <p:nvPr>
            <p:ph type="sldNum" sz="quarter" idx="10"/>
          </p:nvPr>
        </p:nvSpPr>
        <p:spPr/>
        <p:txBody>
          <a:bodyPr/>
          <a:lstStyle/>
          <a:p>
            <a:fld id="{583F5792-46CF-E542-9DF4-1B1FF57EC8AE}" type="slidenum">
              <a:rPr lang="en-US" smtClean="0"/>
              <a:t>15</a:t>
            </a:fld>
            <a:endParaRPr lang="en-US" dirty="0"/>
          </a:p>
        </p:txBody>
      </p:sp>
    </p:spTree>
    <p:extLst>
      <p:ext uri="{BB962C8B-B14F-4D97-AF65-F5344CB8AC3E}">
        <p14:creationId xmlns:p14="http://schemas.microsoft.com/office/powerpoint/2010/main" val="3430688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We’ve made</a:t>
            </a:r>
            <a:r>
              <a:rPr lang="en-US" sz="1200" b="0" i="0" kern="1200" baseline="0" dirty="0" smtClean="0">
                <a:solidFill>
                  <a:schemeClr val="tx1"/>
                </a:solidFill>
                <a:effectLst/>
                <a:latin typeface="+mn-lt"/>
                <a:ea typeface="+mn-ea"/>
                <a:cs typeface="+mn-cs"/>
              </a:rPr>
              <a:t> some great progress, but still have a long way to go.  </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And</a:t>
            </a:r>
            <a:r>
              <a:rPr lang="en-US" sz="1200" b="0" i="0" kern="1200" baseline="0" dirty="0" smtClean="0">
                <a:solidFill>
                  <a:schemeClr val="tx1"/>
                </a:solidFill>
                <a:effectLst/>
                <a:latin typeface="+mn-lt"/>
                <a:ea typeface="+mn-ea"/>
                <a:cs typeface="+mn-cs"/>
              </a:rPr>
              <a:t> we have </a:t>
            </a:r>
            <a:r>
              <a:rPr lang="en-US" sz="1200" b="0" i="0" kern="1200" dirty="0" smtClean="0">
                <a:solidFill>
                  <a:schemeClr val="tx1"/>
                </a:solidFill>
                <a:effectLst/>
                <a:latin typeface="+mn-lt"/>
                <a:ea typeface="+mn-ea"/>
                <a:cs typeface="+mn-cs"/>
              </a:rPr>
              <a:t>a </a:t>
            </a:r>
            <a:r>
              <a:rPr lang="en-US" sz="1200" b="1" i="0" kern="1200" dirty="0" smtClean="0">
                <a:solidFill>
                  <a:schemeClr val="tx1"/>
                </a:solidFill>
                <a:effectLst/>
                <a:latin typeface="+mn-lt"/>
                <a:ea typeface="+mn-ea"/>
                <a:cs typeface="+mn-cs"/>
              </a:rPr>
              <a:t>bold plan </a:t>
            </a:r>
            <a:r>
              <a:rPr lang="en-US" sz="1200" b="0" i="0" kern="1200" dirty="0" smtClean="0">
                <a:solidFill>
                  <a:schemeClr val="tx1"/>
                </a:solidFill>
                <a:effectLst/>
                <a:latin typeface="+mn-lt"/>
                <a:ea typeface="+mn-ea"/>
                <a:cs typeface="+mn-cs"/>
              </a:rPr>
              <a:t>for saving the lives of children worldwide who are battling cancer and other life-threatening diseases. Building on our tradition of collaboration and innovation established over the past five decades, St. Jude research and treatment have helped push the overall childhood cancer survival rate from 20 percent to more than 80 percent in the U.S. But as we said, 80% is not good enough.</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Looking ahead,</a:t>
            </a:r>
            <a:r>
              <a:rPr lang="en-US" sz="1200" b="0" i="0" kern="1200" baseline="0" dirty="0" smtClean="0">
                <a:solidFill>
                  <a:schemeClr val="tx1"/>
                </a:solidFill>
                <a:effectLst/>
                <a:latin typeface="+mn-lt"/>
                <a:ea typeface="+mn-ea"/>
                <a:cs typeface="+mn-cs"/>
              </a:rPr>
              <a:t> we are focused on achieving even more: </a:t>
            </a:r>
          </a:p>
          <a:p>
            <a:endParaRPr lang="en-US" sz="1200" b="0" i="0" kern="1200" dirty="0" smtClean="0">
              <a:solidFill>
                <a:schemeClr val="tx1"/>
              </a:solidFill>
              <a:effectLst/>
              <a:latin typeface="+mn-lt"/>
              <a:ea typeface="+mn-ea"/>
              <a:cs typeface="+mn-cs"/>
            </a:endParaRPr>
          </a:p>
          <a:p>
            <a:r>
              <a:rPr lang="en-US" sz="1200" b="1" i="0" u="sng" kern="1200" dirty="0" smtClean="0">
                <a:solidFill>
                  <a:schemeClr val="tx1"/>
                </a:solidFill>
                <a:effectLst/>
                <a:latin typeface="+mn-lt"/>
                <a:ea typeface="+mn-ea"/>
                <a:cs typeface="+mn-cs"/>
              </a:rPr>
              <a:t>Reaching more children</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As part of an ambitious drive for the future, we want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to </a:t>
            </a:r>
            <a:r>
              <a:rPr lang="en-US" sz="1200" b="0" i="0" u="sng" kern="1200" dirty="0" smtClean="0">
                <a:solidFill>
                  <a:schemeClr val="tx1"/>
                </a:solidFill>
                <a:effectLst/>
                <a:latin typeface="+mn-lt"/>
                <a:ea typeface="+mn-ea"/>
                <a:cs typeface="+mn-cs"/>
              </a:rPr>
              <a:t>double the number of children </a:t>
            </a:r>
            <a:r>
              <a:rPr lang="en-US" sz="1200" b="0" i="0" kern="1200" dirty="0" smtClean="0">
                <a:solidFill>
                  <a:schemeClr val="tx1"/>
                </a:solidFill>
                <a:effectLst/>
                <a:latin typeface="+mn-lt"/>
                <a:ea typeface="+mn-ea"/>
                <a:cs typeface="+mn-cs"/>
              </a:rPr>
              <a:t>in St. Jude-led clinical trials. In addition, we will </a:t>
            </a:r>
            <a:r>
              <a:rPr lang="en-US" sz="1200" b="0" i="0" u="sng" kern="1200" dirty="0" smtClean="0">
                <a:solidFill>
                  <a:schemeClr val="tx1"/>
                </a:solidFill>
                <a:effectLst/>
                <a:latin typeface="+mn-lt"/>
                <a:ea typeface="+mn-ea"/>
                <a:cs typeface="+mn-cs"/>
              </a:rPr>
              <a:t>expand the number of new cancer patients admitted to St. Jude by </a:t>
            </a:r>
            <a:r>
              <a:rPr lang="en-US" sz="1200" b="1" i="0" u="sng" kern="1200" dirty="0" smtClean="0">
                <a:solidFill>
                  <a:schemeClr val="tx1"/>
                </a:solidFill>
                <a:effectLst/>
                <a:latin typeface="+mn-lt"/>
                <a:ea typeface="+mn-ea"/>
                <a:cs typeface="+mn-cs"/>
              </a:rPr>
              <a:t>20 percent</a:t>
            </a:r>
            <a:r>
              <a:rPr lang="en-US" sz="1200" b="0" i="0" u="sng" kern="1200" dirty="0" smtClean="0">
                <a:solidFill>
                  <a:schemeClr val="tx1"/>
                </a:solidFill>
                <a:effectLst/>
                <a:latin typeface="+mn-lt"/>
                <a:ea typeface="+mn-ea"/>
                <a:cs typeface="+mn-cs"/>
              </a:rPr>
              <a:t>.</a:t>
            </a:r>
          </a:p>
          <a:p>
            <a:endParaRPr lang="en-US" sz="1200" b="1" i="0" kern="1200" dirty="0" smtClean="0">
              <a:solidFill>
                <a:schemeClr val="tx1"/>
              </a:solidFill>
              <a:effectLst/>
              <a:latin typeface="+mn-lt"/>
              <a:ea typeface="+mn-ea"/>
              <a:cs typeface="+mn-cs"/>
            </a:endParaRPr>
          </a:p>
          <a:p>
            <a:r>
              <a:rPr lang="en-US" sz="1200" b="1" i="0" u="sng" kern="1200" dirty="0" smtClean="0">
                <a:solidFill>
                  <a:schemeClr val="tx1"/>
                </a:solidFill>
                <a:effectLst/>
                <a:latin typeface="+mn-lt"/>
                <a:ea typeface="+mn-ea"/>
                <a:cs typeface="+mn-cs"/>
              </a:rPr>
              <a:t>Beyond</a:t>
            </a:r>
            <a:r>
              <a:rPr lang="en-US" sz="1200" b="1" i="0" u="sng" kern="1200" baseline="0" dirty="0" smtClean="0">
                <a:solidFill>
                  <a:schemeClr val="tx1"/>
                </a:solidFill>
                <a:effectLst/>
                <a:latin typeface="+mn-lt"/>
                <a:ea typeface="+mn-ea"/>
                <a:cs typeface="+mn-cs"/>
              </a:rPr>
              <a:t> Cancer</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St. Jude has always conducted research on childhood diseases beyond cancer.  In fact,</a:t>
            </a:r>
            <a:r>
              <a:rPr lang="en-US" sz="1200" b="0" i="0" kern="1200" baseline="0" dirty="0" smtClean="0">
                <a:solidFill>
                  <a:schemeClr val="tx1"/>
                </a:solidFill>
                <a:effectLst/>
                <a:latin typeface="+mn-lt"/>
                <a:ea typeface="+mn-ea"/>
                <a:cs typeface="+mn-cs"/>
              </a:rPr>
              <a:t> our very first research grant was for the study of sickle cell disease.  </a:t>
            </a:r>
            <a:r>
              <a:rPr lang="en-US" sz="1200" b="0" i="0" kern="1200" dirty="0" smtClean="0">
                <a:solidFill>
                  <a:schemeClr val="tx1"/>
                </a:solidFill>
                <a:effectLst/>
                <a:latin typeface="+mn-lt"/>
                <a:ea typeface="+mn-ea"/>
                <a:cs typeface="+mn-cs"/>
              </a:rPr>
              <a:t>As part of our vision for the future, we will </a:t>
            </a:r>
            <a:r>
              <a:rPr lang="en-US" sz="1200" b="0" i="0" u="sng" kern="1200" dirty="0" smtClean="0">
                <a:solidFill>
                  <a:schemeClr val="tx1"/>
                </a:solidFill>
                <a:effectLst/>
                <a:latin typeface="+mn-lt"/>
                <a:ea typeface="+mn-ea"/>
                <a:cs typeface="+mn-cs"/>
              </a:rPr>
              <a:t>increase research that focuses on advancing research</a:t>
            </a:r>
            <a:r>
              <a:rPr lang="en-US" sz="1200" b="0" i="0" u="sng" kern="1200" baseline="0" dirty="0" smtClean="0">
                <a:solidFill>
                  <a:schemeClr val="tx1"/>
                </a:solidFill>
                <a:effectLst/>
                <a:latin typeface="+mn-lt"/>
                <a:ea typeface="+mn-ea"/>
                <a:cs typeface="+mn-cs"/>
              </a:rPr>
              <a:t> into </a:t>
            </a:r>
            <a:r>
              <a:rPr lang="en-US" sz="1200" b="0" i="0" u="sng" kern="1200" dirty="0" smtClean="0">
                <a:solidFill>
                  <a:schemeClr val="tx1"/>
                </a:solidFill>
                <a:effectLst/>
                <a:latin typeface="+mn-lt"/>
                <a:ea typeface="+mn-ea"/>
                <a:cs typeface="+mn-cs"/>
              </a:rPr>
              <a:t>cures for these diseases.</a:t>
            </a:r>
            <a:r>
              <a:rPr lang="en-US" sz="1200" b="0" i="0" kern="1200" dirty="0" smtClean="0">
                <a:solidFill>
                  <a:schemeClr val="tx1"/>
                </a:solidFill>
                <a:effectLst/>
                <a:latin typeface="+mn-lt"/>
                <a:ea typeface="+mn-ea"/>
                <a:cs typeface="+mn-cs"/>
              </a:rPr>
              <a:t> </a:t>
            </a:r>
          </a:p>
          <a:p>
            <a:endParaRPr lang="en-US" sz="1200" b="1" i="0" kern="1200" dirty="0" smtClean="0">
              <a:solidFill>
                <a:schemeClr val="tx1"/>
              </a:solidFill>
              <a:effectLst/>
              <a:latin typeface="+mn-lt"/>
              <a:ea typeface="+mn-ea"/>
              <a:cs typeface="+mn-cs"/>
            </a:endParaRPr>
          </a:p>
          <a:p>
            <a:r>
              <a:rPr lang="en-US" sz="1200" b="1" i="0" u="sng" kern="1200" dirty="0" smtClean="0">
                <a:solidFill>
                  <a:schemeClr val="tx1"/>
                </a:solidFill>
                <a:effectLst/>
                <a:latin typeface="+mn-lt"/>
                <a:ea typeface="+mn-ea"/>
                <a:cs typeface="+mn-cs"/>
              </a:rPr>
              <a:t>Survivorship</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St. Jude is a global leader in the research of childhood cancer survivorship through programs including </a:t>
            </a:r>
            <a:r>
              <a:rPr lang="en-US" sz="1200" b="1" i="0" kern="1200" dirty="0" smtClean="0">
                <a:solidFill>
                  <a:schemeClr val="tx1"/>
                </a:solidFill>
                <a:effectLst/>
                <a:latin typeface="+mn-lt"/>
                <a:ea typeface="+mn-ea"/>
                <a:cs typeface="+mn-cs"/>
              </a:rPr>
              <a:t>St. Jude LIFE.</a:t>
            </a:r>
            <a:r>
              <a:rPr lang="en-US" sz="1200" b="0" i="0" kern="1200" dirty="0" smtClean="0">
                <a:solidFill>
                  <a:schemeClr val="tx1"/>
                </a:solidFill>
                <a:effectLst/>
                <a:latin typeface="+mn-lt"/>
                <a:ea typeface="+mn-ea"/>
                <a:cs typeface="+mn-cs"/>
              </a:rPr>
              <a:t> This project brings St. Jude alumni </a:t>
            </a:r>
            <a:r>
              <a:rPr lang="en-US" sz="1200" b="0" i="0" u="none" kern="1200" dirty="0" smtClean="0">
                <a:solidFill>
                  <a:schemeClr val="tx1"/>
                </a:solidFill>
                <a:effectLst/>
                <a:latin typeface="+mn-lt"/>
                <a:ea typeface="+mn-ea"/>
                <a:cs typeface="+mn-cs"/>
              </a:rPr>
              <a:t>back to campus to </a:t>
            </a:r>
            <a:r>
              <a:rPr lang="en-US" sz="1200" b="0" i="0" u="sng" kern="1200" dirty="0" smtClean="0">
                <a:solidFill>
                  <a:schemeClr val="tx1"/>
                </a:solidFill>
                <a:effectLst/>
                <a:latin typeface="+mn-lt"/>
                <a:ea typeface="+mn-ea"/>
                <a:cs typeface="+mn-cs"/>
              </a:rPr>
              <a:t>study the long-term effects of cancer and its treatment</a:t>
            </a:r>
            <a:r>
              <a:rPr lang="en-US" sz="1200" b="0" i="0" kern="1200" dirty="0" smtClean="0">
                <a:solidFill>
                  <a:schemeClr val="tx1"/>
                </a:solidFill>
                <a:effectLst/>
                <a:latin typeface="+mn-lt"/>
                <a:ea typeface="+mn-ea"/>
                <a:cs typeface="+mn-cs"/>
              </a:rPr>
              <a:t>. More than 3,000 patients have enrolled in St. Jude LIFE, and we</a:t>
            </a:r>
            <a:r>
              <a:rPr lang="en-US" sz="1200" b="0" i="0" kern="1200" baseline="0" dirty="0" smtClean="0">
                <a:solidFill>
                  <a:schemeClr val="tx1"/>
                </a:solidFill>
                <a:effectLst/>
                <a:latin typeface="+mn-lt"/>
                <a:ea typeface="+mn-ea"/>
                <a:cs typeface="+mn-cs"/>
              </a:rPr>
              <a:t> have</a:t>
            </a:r>
            <a:r>
              <a:rPr lang="en-US" sz="1200" b="0" i="0" kern="1200" dirty="0" smtClean="0">
                <a:solidFill>
                  <a:schemeClr val="tx1"/>
                </a:solidFill>
                <a:effectLst/>
                <a:latin typeface="+mn-lt"/>
                <a:ea typeface="+mn-ea"/>
                <a:cs typeface="+mn-cs"/>
              </a:rPr>
              <a:t> set a goal to expand that number to 6,000 over the next six years. In addition, St. Jude will create a long-term follow-up study for patients with sickle cell disease with</a:t>
            </a:r>
            <a:r>
              <a:rPr lang="en-US" sz="1200" b="0" i="0" kern="1200" baseline="0" dirty="0" smtClean="0">
                <a:solidFill>
                  <a:schemeClr val="tx1"/>
                </a:solidFill>
                <a:effectLst/>
                <a:latin typeface="+mn-lt"/>
                <a:ea typeface="+mn-ea"/>
                <a:cs typeface="+mn-cs"/>
              </a:rPr>
              <a:t> a goal to extend </a:t>
            </a:r>
            <a:r>
              <a:rPr lang="en-US" sz="1200" b="0" i="0" kern="1200" dirty="0" smtClean="0">
                <a:solidFill>
                  <a:schemeClr val="tx1"/>
                </a:solidFill>
                <a:effectLst/>
                <a:latin typeface="+mn-lt"/>
                <a:ea typeface="+mn-ea"/>
                <a:cs typeface="+mn-cs"/>
              </a:rPr>
              <a:t>their lifespan and quality of life</a:t>
            </a:r>
            <a:r>
              <a:rPr lang="en-US" sz="1200" b="0" i="0" kern="1200" baseline="0" dirty="0" smtClean="0">
                <a:solidFill>
                  <a:schemeClr val="tx1"/>
                </a:solidFill>
                <a:effectLst/>
                <a:latin typeface="+mn-lt"/>
                <a:ea typeface="+mn-ea"/>
                <a:cs typeface="+mn-cs"/>
              </a:rPr>
              <a:t> into adulthood.</a:t>
            </a:r>
            <a:endParaRPr lang="en-US" sz="1200" b="0" i="0" kern="1200" dirty="0" smtClean="0">
              <a:solidFill>
                <a:schemeClr val="tx1"/>
              </a:solidFill>
              <a:effectLst/>
              <a:latin typeface="+mn-lt"/>
              <a:ea typeface="+mn-ea"/>
              <a:cs typeface="+mn-cs"/>
            </a:endParaRPr>
          </a:p>
          <a:p>
            <a:pPr marL="0" marR="0" indent="0" algn="l" defTabSz="879196" rtl="0" eaLnBrk="1" fontAlgn="auto" latinLnBrk="0" hangingPunct="1">
              <a:lnSpc>
                <a:spcPct val="100000"/>
              </a:lnSpc>
              <a:spcBef>
                <a:spcPts val="0"/>
              </a:spcBef>
              <a:spcAft>
                <a:spcPts val="0"/>
              </a:spcAft>
              <a:buClrTx/>
              <a:buSzTx/>
              <a:buFontTx/>
              <a:buNone/>
              <a:tabLst/>
              <a:defRPr/>
            </a:pPr>
            <a:endParaRPr lang="en-US" sz="1200" b="1" i="0" u="sng" kern="1200" dirty="0" smtClean="0">
              <a:solidFill>
                <a:schemeClr val="tx1"/>
              </a:solidFill>
              <a:effectLst/>
              <a:latin typeface="+mn-lt"/>
              <a:ea typeface="+mn-ea"/>
              <a:cs typeface="+mn-cs"/>
            </a:endParaRPr>
          </a:p>
          <a:p>
            <a:pPr marL="0" marR="0" indent="0" algn="l" defTabSz="879196" rtl="0" eaLnBrk="1" fontAlgn="auto" latinLnBrk="0" hangingPunct="1">
              <a:lnSpc>
                <a:spcPct val="100000"/>
              </a:lnSpc>
              <a:spcBef>
                <a:spcPts val="0"/>
              </a:spcBef>
              <a:spcAft>
                <a:spcPts val="0"/>
              </a:spcAft>
              <a:buClrTx/>
              <a:buSzTx/>
              <a:buFontTx/>
              <a:buNone/>
              <a:tabLst/>
              <a:defRPr/>
            </a:pPr>
            <a:r>
              <a:rPr lang="en-US" sz="1200" b="1" i="0" u="sng" kern="1200" dirty="0" smtClean="0">
                <a:solidFill>
                  <a:schemeClr val="tx1"/>
                </a:solidFill>
                <a:effectLst/>
                <a:latin typeface="+mn-lt"/>
                <a:ea typeface="+mn-ea"/>
                <a:cs typeface="+mn-cs"/>
              </a:rPr>
              <a:t>Unlocking cancer’s mysteries</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In 2010, St. Jude collaborated with Washington University in an unprecedented research effort that resulted in sequencing the cancer and healthy genomes of more than 800 cancer patients to </a:t>
            </a:r>
            <a:r>
              <a:rPr lang="en-US" sz="1200" b="0" i="0" u="sng" kern="1200" dirty="0" smtClean="0">
                <a:solidFill>
                  <a:schemeClr val="tx1"/>
                </a:solidFill>
                <a:effectLst/>
                <a:latin typeface="+mn-lt"/>
                <a:ea typeface="+mn-ea"/>
                <a:cs typeface="+mn-cs"/>
              </a:rPr>
              <a:t>better understand why cancer occurs, spreads or resists treatment</a:t>
            </a:r>
            <a:r>
              <a:rPr lang="en-US" sz="1200" b="0" i="0" kern="1200" dirty="0" smtClean="0">
                <a:solidFill>
                  <a:schemeClr val="tx1"/>
                </a:solidFill>
                <a:effectLst/>
                <a:latin typeface="+mn-lt"/>
                <a:ea typeface="+mn-ea"/>
                <a:cs typeface="+mn-cs"/>
              </a:rPr>
              <a:t>.  St. Jude is taking that knowledge to patients with </a:t>
            </a:r>
            <a:r>
              <a:rPr lang="en-US" sz="1200" b="0" i="0" u="sng" kern="1200" dirty="0" smtClean="0">
                <a:solidFill>
                  <a:schemeClr val="tx1"/>
                </a:solidFill>
                <a:effectLst/>
                <a:latin typeface="+mn-lt"/>
                <a:ea typeface="+mn-ea"/>
                <a:cs typeface="+mn-cs"/>
              </a:rPr>
              <a:t>Genomes for Kids – a new clinical trial </a:t>
            </a:r>
            <a:r>
              <a:rPr lang="en-US" sz="1200" b="0" i="0" kern="1200" dirty="0" smtClean="0">
                <a:solidFill>
                  <a:schemeClr val="tx1"/>
                </a:solidFill>
                <a:effectLst/>
                <a:latin typeface="+mn-lt"/>
                <a:ea typeface="+mn-ea"/>
                <a:cs typeface="+mn-cs"/>
              </a:rPr>
              <a:t>in which St. Jude cancer patients will have their </a:t>
            </a:r>
            <a:r>
              <a:rPr lang="en-US" sz="1200" b="0" i="0" u="sng" kern="1200" dirty="0" smtClean="0">
                <a:solidFill>
                  <a:schemeClr val="tx1"/>
                </a:solidFill>
                <a:effectLst/>
                <a:latin typeface="+mn-lt"/>
                <a:ea typeface="+mn-ea"/>
                <a:cs typeface="+mn-cs"/>
              </a:rPr>
              <a:t>healthy and cancer genomes sequenced</a:t>
            </a:r>
            <a:r>
              <a:rPr lang="en-US" sz="1200" b="0" i="0" u="sng" kern="1200" baseline="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to </a:t>
            </a:r>
            <a:r>
              <a:rPr lang="en-US" sz="1200" b="0" i="0" kern="1200" dirty="0" smtClean="0">
                <a:solidFill>
                  <a:schemeClr val="tx1"/>
                </a:solidFill>
                <a:effectLst/>
                <a:latin typeface="+mn-lt"/>
                <a:ea typeface="+mn-ea"/>
                <a:cs typeface="+mn-cs"/>
              </a:rPr>
              <a:t>gain insight into their diseases.</a:t>
            </a:r>
          </a:p>
          <a:p>
            <a:pPr marL="0" marR="0" indent="0" algn="l" defTabSz="879196"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879196"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But we can’t accomplish all of these ambitious goals without</a:t>
            </a:r>
            <a:r>
              <a:rPr lang="en-US" sz="1200" b="0" i="0" kern="1200" baseline="0" dirty="0" smtClean="0">
                <a:solidFill>
                  <a:schemeClr val="tx1"/>
                </a:solidFill>
                <a:effectLst/>
                <a:latin typeface="+mn-lt"/>
                <a:ea typeface="+mn-ea"/>
                <a:cs typeface="+mn-cs"/>
              </a:rPr>
              <a:t> the continue commitment and support of millions of people who share the belief of our founder, Danny Thomas, that </a:t>
            </a:r>
            <a:r>
              <a:rPr lang="en-US" sz="1200" b="1" i="0" kern="1200" baseline="0" dirty="0" smtClean="0">
                <a:solidFill>
                  <a:schemeClr val="tx1"/>
                </a:solidFill>
                <a:effectLst/>
                <a:latin typeface="+mn-lt"/>
                <a:ea typeface="+mn-ea"/>
                <a:cs typeface="+mn-cs"/>
              </a:rPr>
              <a:t>no child should die in the dawn of life.</a:t>
            </a:r>
            <a:endParaRPr lang="en-US" sz="1200" b="1" i="0" kern="1200" dirty="0" smtClean="0">
              <a:solidFill>
                <a:schemeClr val="tx1"/>
              </a:solidFill>
              <a:effectLst/>
              <a:latin typeface="+mn-lt"/>
              <a:ea typeface="+mn-ea"/>
              <a:cs typeface="+mn-cs"/>
            </a:endParaRPr>
          </a:p>
          <a:p>
            <a:pPr marL="0" marR="0" indent="0" algn="l" defTabSz="879196" rtl="0" eaLnBrk="1" fontAlgn="auto" latinLnBrk="0" hangingPunct="1">
              <a:lnSpc>
                <a:spcPct val="100000"/>
              </a:lnSpc>
              <a:spcBef>
                <a:spcPts val="0"/>
              </a:spcBef>
              <a:spcAft>
                <a:spcPts val="0"/>
              </a:spcAft>
              <a:buClrTx/>
              <a:buSzTx/>
              <a:buFontTx/>
              <a:buNone/>
              <a:tabLst/>
              <a:defRPr/>
            </a:pPr>
            <a:endParaRPr lang="en-US" sz="1200" b="1" i="0" kern="1200" dirty="0" smtClean="0">
              <a:solidFill>
                <a:schemeClr val="tx1"/>
              </a:solidFill>
              <a:effectLst/>
              <a:latin typeface="+mn-lt"/>
              <a:ea typeface="+mn-ea"/>
              <a:cs typeface="+mn-cs"/>
            </a:endParaRPr>
          </a:p>
          <a:p>
            <a:pPr marL="0" marR="0" indent="0" algn="l" defTabSz="879196" rtl="0" eaLnBrk="1" fontAlgn="auto" latinLnBrk="0" hangingPunct="1">
              <a:lnSpc>
                <a:spcPct val="100000"/>
              </a:lnSpc>
              <a:spcBef>
                <a:spcPts val="0"/>
              </a:spcBef>
              <a:spcAft>
                <a:spcPts val="0"/>
              </a:spcAft>
              <a:buClrTx/>
              <a:buSzTx/>
              <a:buFontTx/>
              <a:buNone/>
              <a:tabLst/>
              <a:defRPr/>
            </a:pPr>
            <a:endParaRPr lang="en-US" sz="1200" b="1" i="0" kern="1200" dirty="0" smtClean="0">
              <a:solidFill>
                <a:schemeClr val="tx1"/>
              </a:solidFill>
              <a:effectLst/>
              <a:latin typeface="+mn-lt"/>
              <a:ea typeface="+mn-ea"/>
              <a:cs typeface="+mn-cs"/>
            </a:endParaRPr>
          </a:p>
          <a:p>
            <a:pPr marL="0" marR="0" indent="0" algn="l" defTabSz="879196" rtl="0" eaLnBrk="1" fontAlgn="auto" latinLnBrk="0" hangingPunct="1">
              <a:lnSpc>
                <a:spcPct val="100000"/>
              </a:lnSpc>
              <a:spcBef>
                <a:spcPts val="0"/>
              </a:spcBef>
              <a:spcAft>
                <a:spcPts val="0"/>
              </a:spcAft>
              <a:buClrTx/>
              <a:buSzTx/>
              <a:buFontTx/>
              <a:buNone/>
              <a:tabLst/>
              <a:defRPr/>
            </a:pPr>
            <a:endParaRPr lang="en-US" sz="1200" b="1" i="0" kern="1200" dirty="0" smtClean="0">
              <a:solidFill>
                <a:schemeClr val="tx1"/>
              </a:solidFill>
              <a:effectLst/>
              <a:latin typeface="+mn-lt"/>
              <a:ea typeface="+mn-ea"/>
              <a:cs typeface="+mn-cs"/>
            </a:endParaRPr>
          </a:p>
          <a:p>
            <a:pPr marL="0" marR="0" indent="0" algn="l" defTabSz="879196"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OPTIONAL</a:t>
            </a:r>
            <a:r>
              <a:rPr lang="en-US" sz="1200" b="1" i="0" kern="1200" baseline="0" dirty="0" smtClean="0">
                <a:solidFill>
                  <a:schemeClr val="tx1"/>
                </a:solidFill>
                <a:effectLst/>
                <a:latin typeface="+mn-lt"/>
                <a:ea typeface="+mn-ea"/>
                <a:cs typeface="+mn-cs"/>
              </a:rPr>
              <a:t> based on AUDIENCE:</a:t>
            </a:r>
          </a:p>
          <a:p>
            <a:pPr marL="0" marR="0" indent="0" algn="l" defTabSz="879196" rtl="0" eaLnBrk="1" fontAlgn="auto" latinLnBrk="0" hangingPunct="1">
              <a:lnSpc>
                <a:spcPct val="100000"/>
              </a:lnSpc>
              <a:spcBef>
                <a:spcPts val="0"/>
              </a:spcBef>
              <a:spcAft>
                <a:spcPts val="0"/>
              </a:spcAft>
              <a:buClrTx/>
              <a:buSzTx/>
              <a:buFontTx/>
              <a:buNone/>
              <a:tabLst/>
              <a:defRPr/>
            </a:pPr>
            <a:endParaRPr lang="en-US" sz="1200" b="1" i="0" kern="1200" dirty="0" smtClean="0">
              <a:solidFill>
                <a:schemeClr val="tx1"/>
              </a:solidFill>
              <a:effectLst/>
              <a:latin typeface="+mn-lt"/>
              <a:ea typeface="+mn-ea"/>
              <a:cs typeface="+mn-cs"/>
            </a:endParaRPr>
          </a:p>
          <a:p>
            <a:pPr marL="0" marR="0" indent="0" algn="l" defTabSz="879196" rtl="0" eaLnBrk="1" fontAlgn="auto" latinLnBrk="0" hangingPunct="1">
              <a:lnSpc>
                <a:spcPct val="100000"/>
              </a:lnSpc>
              <a:spcBef>
                <a:spcPts val="0"/>
              </a:spcBef>
              <a:spcAft>
                <a:spcPts val="0"/>
              </a:spcAft>
              <a:buClrTx/>
              <a:buSzTx/>
              <a:buFontTx/>
              <a:buNone/>
              <a:tabLst/>
              <a:defRPr/>
            </a:pPr>
            <a:r>
              <a:rPr lang="en-US" sz="1200" b="1" i="0" u="sng" kern="1200" dirty="0" smtClean="0">
                <a:solidFill>
                  <a:schemeClr val="tx1"/>
                </a:solidFill>
                <a:effectLst/>
                <a:latin typeface="+mn-lt"/>
                <a:ea typeface="+mn-ea"/>
                <a:cs typeface="+mn-cs"/>
              </a:rPr>
              <a:t>Proton therapy </a:t>
            </a:r>
            <a:r>
              <a:rPr lang="en-US" sz="1200" b="1" i="0" kern="120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Include this IF you know you </a:t>
            </a:r>
            <a:r>
              <a:rPr lang="en-US" sz="1200" b="0" i="0" u="sng" kern="1200" baseline="0" dirty="0" smtClean="0">
                <a:solidFill>
                  <a:schemeClr val="tx1"/>
                </a:solidFill>
                <a:effectLst/>
                <a:latin typeface="+mn-lt"/>
                <a:ea typeface="+mn-ea"/>
                <a:cs typeface="+mn-cs"/>
              </a:rPr>
              <a:t>audience</a:t>
            </a:r>
            <a:r>
              <a:rPr lang="en-US" sz="1200" b="0" i="0" u="none" kern="1200" baseline="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has STEM background or an interest in technology (General Population finds this too difficult to understand). </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St. Jude is the only pediatric cancer institution with a proton therapy center dedicated solely to children and began offering this innovative treatment to patients in 2015. This is important because proton therapy is an advanced form of radiation technology that delivers a more precise dose of radiation to the tumor. The treatment reduces harmful side effects because proton radiation does not expose surrounding tissue and organs – the radiation only goes as deep as necessary to reach the tumor</a:t>
            </a:r>
          </a:p>
          <a:p>
            <a:r>
              <a:rPr lang="en-US" sz="1200" b="0" dirty="0" smtClean="0">
                <a:latin typeface="+mn-lt"/>
              </a:rPr>
              <a:t/>
            </a:r>
            <a:br>
              <a:rPr lang="en-US" sz="1200" b="0" dirty="0" smtClean="0">
                <a:latin typeface="+mn-lt"/>
              </a:rPr>
            </a:br>
            <a:r>
              <a:rPr lang="en-US" sz="1200" b="1" i="0" u="sng" kern="1200" dirty="0" smtClean="0">
                <a:solidFill>
                  <a:schemeClr val="tx1"/>
                </a:solidFill>
                <a:effectLst/>
                <a:latin typeface="+mn-lt"/>
                <a:ea typeface="+mn-ea"/>
                <a:cs typeface="+mn-cs"/>
              </a:rPr>
              <a:t>Clinical Research Consortium</a:t>
            </a:r>
            <a:r>
              <a:rPr lang="en-US" sz="1200" b="0" i="0" u="sng" kern="1200" dirty="0" smtClean="0">
                <a:solidFill>
                  <a:schemeClr val="tx1"/>
                </a:solidFill>
                <a:effectLst/>
                <a:latin typeface="+mn-lt"/>
                <a:ea typeface="+mn-ea"/>
                <a:cs typeface="+mn-cs"/>
              </a:rPr>
              <a:t/>
            </a:r>
            <a:br>
              <a:rPr lang="en-US" sz="1200" b="0" i="0" u="sng"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A vital piece of the long-term vision is the creation of a </a:t>
            </a:r>
            <a:r>
              <a:rPr lang="en-US" sz="1200" b="0" i="0" u="sng" kern="1200" dirty="0" smtClean="0">
                <a:solidFill>
                  <a:schemeClr val="tx1"/>
                </a:solidFill>
                <a:effectLst/>
                <a:latin typeface="+mn-lt"/>
                <a:ea typeface="+mn-ea"/>
                <a:cs typeface="+mn-cs"/>
              </a:rPr>
              <a:t>St. Jude-funded Clinical Research Consortium </a:t>
            </a:r>
            <a:r>
              <a:rPr lang="en-US" sz="1200" b="0" i="0" kern="1200" dirty="0" smtClean="0">
                <a:solidFill>
                  <a:schemeClr val="tx1"/>
                </a:solidFill>
                <a:effectLst/>
                <a:latin typeface="+mn-lt"/>
                <a:ea typeface="+mn-ea"/>
                <a:cs typeface="+mn-cs"/>
              </a:rPr>
              <a:t>– a global consortium of about 12 institutions that will </a:t>
            </a:r>
            <a:r>
              <a:rPr lang="en-US" sz="1200" b="0" i="0" u="sng" kern="1200" dirty="0" smtClean="0">
                <a:solidFill>
                  <a:schemeClr val="tx1"/>
                </a:solidFill>
                <a:effectLst/>
                <a:latin typeface="+mn-lt"/>
                <a:ea typeface="+mn-ea"/>
                <a:cs typeface="+mn-cs"/>
              </a:rPr>
              <a:t>develop clinical trials for rare, aggressive diseases</a:t>
            </a:r>
            <a:r>
              <a:rPr lang="en-US" sz="1200" b="0" i="0" kern="1200" dirty="0" smtClean="0">
                <a:solidFill>
                  <a:schemeClr val="tx1"/>
                </a:solidFill>
                <a:effectLst/>
                <a:latin typeface="+mn-lt"/>
                <a:ea typeface="+mn-ea"/>
                <a:cs typeface="+mn-cs"/>
              </a:rPr>
              <a:t>. Infantile leukemia is one example of a disease so rare that each institution might see only a couple of cases each year. But through the St. Jude Clinical Research Consortium, institutions could collaborate to gain scientific insights and make progress more quickly and efficiently.</a:t>
            </a:r>
          </a:p>
          <a:p>
            <a:endParaRPr lang="en-US" sz="1200" b="0" i="0" kern="1200" dirty="0" smtClean="0">
              <a:solidFill>
                <a:schemeClr val="tx1"/>
              </a:solidFill>
              <a:effectLst/>
              <a:latin typeface="+mn-lt"/>
              <a:ea typeface="+mn-ea"/>
              <a:cs typeface="+mn-cs"/>
            </a:endParaRPr>
          </a:p>
          <a:p>
            <a:r>
              <a:rPr lang="en-US" sz="1200" b="1" i="0" u="sng" kern="1200" dirty="0" smtClean="0">
                <a:solidFill>
                  <a:schemeClr val="tx1"/>
                </a:solidFill>
                <a:effectLst/>
                <a:latin typeface="+mn-lt"/>
                <a:ea typeface="+mn-ea"/>
                <a:cs typeface="+mn-cs"/>
              </a:rPr>
              <a:t>For the children</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Every year, about 175,000 children worldwide are diagnosed with cancer. But more than 80 percent of these children live in low- and middle-income countries, where more than half will die from their disease. The St. Jude International Outreach Program (IOP) is dedicated to changing that statistic. The IOP already includes 24 partner sites in 17 countries, where results have been dramatic. But St. Jude recognizes more work remains to be done. St. Jude will enhance its efforts in the IOP in order to save the lives of more children around the world. </a:t>
            </a:r>
            <a:r>
              <a:rPr lang="en-US" sz="1200" dirty="0" smtClean="0">
                <a:latin typeface="+mn-lt"/>
              </a:rPr>
              <a:t/>
            </a:r>
            <a:br>
              <a:rPr lang="en-US" sz="1200" dirty="0" smtClean="0">
                <a:latin typeface="+mn-lt"/>
              </a:rPr>
            </a:br>
            <a:endParaRPr lang="en-US" sz="1200" b="0" dirty="0" smtClean="0">
              <a:latin typeface="+mn-lt"/>
            </a:endParaRPr>
          </a:p>
          <a:p>
            <a:endParaRPr lang="en-US" dirty="0"/>
          </a:p>
        </p:txBody>
      </p:sp>
      <p:sp>
        <p:nvSpPr>
          <p:cNvPr id="4" name="Slide Number Placeholder 3"/>
          <p:cNvSpPr>
            <a:spLocks noGrp="1"/>
          </p:cNvSpPr>
          <p:nvPr>
            <p:ph type="sldNum" sz="quarter" idx="10"/>
          </p:nvPr>
        </p:nvSpPr>
        <p:spPr/>
        <p:txBody>
          <a:bodyPr/>
          <a:lstStyle/>
          <a:p>
            <a:fld id="{CDCFE9D8-936D-3C49-9E36-979AD715A873}" type="slidenum">
              <a:rPr lang="en-US" smtClean="0"/>
              <a:t>16</a:t>
            </a:fld>
            <a:endParaRPr lang="en-US"/>
          </a:p>
        </p:txBody>
      </p:sp>
    </p:spTree>
    <p:extLst>
      <p:ext uri="{BB962C8B-B14F-4D97-AF65-F5344CB8AC3E}">
        <p14:creationId xmlns:p14="http://schemas.microsoft.com/office/powerpoint/2010/main" val="3729810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77789"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Arial" panose="020B0604020202020204" pitchFamily="34" charset="0"/>
                <a:cs typeface="Arial" panose="020B0604020202020204" pitchFamily="34" charset="0"/>
              </a:rPr>
              <a:t>We know</a:t>
            </a:r>
            <a:r>
              <a:rPr lang="en-US" baseline="0" dirty="0" smtClean="0">
                <a:solidFill>
                  <a:schemeClr val="tx1"/>
                </a:solidFill>
                <a:latin typeface="Arial" panose="020B0604020202020204" pitchFamily="34" charset="0"/>
                <a:cs typeface="Arial" panose="020B0604020202020204" pitchFamily="34" charset="0"/>
              </a:rPr>
              <a:t> that there are many great hospitals, research institutions and charities in your community that also deserve and need your support.  At St. Jude, we are all three. </a:t>
            </a:r>
            <a:r>
              <a:rPr lang="en-US" sz="1200" kern="1200" dirty="0" smtClean="0">
                <a:solidFill>
                  <a:schemeClr val="tx1"/>
                </a:solidFill>
                <a:effectLst/>
                <a:latin typeface="+mn-lt"/>
                <a:ea typeface="+mn-ea"/>
                <a:cs typeface="+mn-cs"/>
              </a:rPr>
              <a:t>The innovative and collaborative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work that we are doing</a:t>
            </a:r>
            <a:r>
              <a:rPr lang="en-US" sz="1200" kern="1200" baseline="0" dirty="0" smtClean="0">
                <a:solidFill>
                  <a:schemeClr val="tx1"/>
                </a:solidFill>
                <a:effectLst/>
                <a:latin typeface="+mn-lt"/>
                <a:ea typeface="+mn-ea"/>
                <a:cs typeface="+mn-cs"/>
              </a:rPr>
              <a:t> at St. Jude is actually </a:t>
            </a:r>
            <a:r>
              <a:rPr lang="en-US" sz="1200" b="1" kern="1200" baseline="0" dirty="0" smtClean="0">
                <a:solidFill>
                  <a:schemeClr val="tx1"/>
                </a:solidFill>
                <a:effectLst/>
                <a:latin typeface="+mn-lt"/>
                <a:ea typeface="+mn-ea"/>
                <a:cs typeface="+mn-cs"/>
              </a:rPr>
              <a:t>helping to improve the standard of care </a:t>
            </a:r>
            <a:r>
              <a:rPr lang="en-US" sz="1200" kern="1200" baseline="0" dirty="0" smtClean="0">
                <a:solidFill>
                  <a:schemeClr val="tx1"/>
                </a:solidFill>
                <a:effectLst/>
                <a:latin typeface="+mn-lt"/>
                <a:ea typeface="+mn-ea"/>
                <a:cs typeface="+mn-cs"/>
              </a:rPr>
              <a:t>for children </a:t>
            </a:r>
            <a:r>
              <a:rPr lang="en-US" sz="1200" b="1" kern="1200" baseline="0" dirty="0" smtClean="0">
                <a:solidFill>
                  <a:schemeClr val="tx1"/>
                </a:solidFill>
                <a:effectLst/>
                <a:latin typeface="+mn-lt"/>
                <a:ea typeface="+mn-ea"/>
                <a:cs typeface="+mn-cs"/>
              </a:rPr>
              <a:t>EVERYWHERE</a:t>
            </a:r>
            <a:r>
              <a:rPr lang="en-US" sz="1200" kern="1200" baseline="0" dirty="0" smtClean="0">
                <a:solidFill>
                  <a:schemeClr val="tx1"/>
                </a:solidFill>
                <a:effectLst/>
                <a:latin typeface="+mn-lt"/>
                <a:ea typeface="+mn-ea"/>
                <a:cs typeface="+mn-cs"/>
              </a:rPr>
              <a:t>. </a:t>
            </a:r>
          </a:p>
          <a:p>
            <a:pPr marL="0" marR="0" indent="0" algn="l" defTabSz="877789" rtl="0" eaLnBrk="1" fontAlgn="auto" latinLnBrk="0" hangingPunct="1">
              <a:lnSpc>
                <a:spcPct val="100000"/>
              </a:lnSpc>
              <a:spcBef>
                <a:spcPts val="0"/>
              </a:spcBef>
              <a:spcAft>
                <a:spcPts val="0"/>
              </a:spcAft>
              <a:buClrTx/>
              <a:buSzTx/>
              <a:buFontTx/>
              <a:buNone/>
              <a:tabLst/>
              <a:defRPr/>
            </a:pPr>
            <a:endParaRPr lang="en-US" dirty="0" smtClean="0">
              <a:solidFill>
                <a:schemeClr val="tx1"/>
              </a:solidFill>
              <a:latin typeface="Arial" panose="020B0604020202020204" pitchFamily="34" charset="0"/>
              <a:cs typeface="Arial" panose="020B0604020202020204" pitchFamily="34" charset="0"/>
            </a:endParaRPr>
          </a:p>
          <a:p>
            <a:pPr defTabSz="877789"/>
            <a:r>
              <a:rPr lang="en-US" dirty="0" smtClean="0">
                <a:solidFill>
                  <a:schemeClr val="tx1"/>
                </a:solidFill>
                <a:latin typeface="Arial" panose="020B0604020202020204" pitchFamily="34" charset="0"/>
                <a:cs typeface="Arial" panose="020B0604020202020204" pitchFamily="34" charset="0"/>
              </a:rPr>
              <a:t>Our purpose</a:t>
            </a:r>
            <a:r>
              <a:rPr lang="en-US" baseline="0" dirty="0" smtClean="0">
                <a:solidFill>
                  <a:schemeClr val="tx1"/>
                </a:solidFill>
                <a:latin typeface="Arial" panose="020B0604020202020204" pitchFamily="34" charset="0"/>
                <a:cs typeface="Arial" panose="020B0604020202020204" pitchFamily="34" charset="0"/>
              </a:rPr>
              <a:t> is clear</a:t>
            </a:r>
            <a:r>
              <a:rPr lang="en-US" dirty="0" smtClean="0">
                <a:solidFill>
                  <a:schemeClr val="tx1"/>
                </a:solidFill>
                <a:latin typeface="Arial" panose="020B0604020202020204" pitchFamily="34" charset="0"/>
                <a:cs typeface="Arial" panose="020B0604020202020204" pitchFamily="34" charset="0"/>
              </a:rPr>
              <a:t>: Finding cures. Saving children. </a:t>
            </a:r>
          </a:p>
          <a:p>
            <a:pPr defTabSz="877789"/>
            <a:endParaRPr lang="en-US" dirty="0" smtClean="0">
              <a:solidFill>
                <a:schemeClr val="tx1"/>
              </a:solidFill>
              <a:latin typeface="Arial" panose="020B0604020202020204" pitchFamily="34" charset="0"/>
              <a:cs typeface="Arial" panose="020B0604020202020204" pitchFamily="34" charset="0"/>
            </a:endParaRPr>
          </a:p>
          <a:p>
            <a:pPr defTabSz="877789"/>
            <a:r>
              <a:rPr lang="en-US" dirty="0" smtClean="0">
                <a:solidFill>
                  <a:schemeClr val="tx1"/>
                </a:solidFill>
                <a:latin typeface="Arial" panose="020B0604020202020204" pitchFamily="34" charset="0"/>
                <a:cs typeface="Arial" panose="020B0604020202020204" pitchFamily="34" charset="0"/>
              </a:rPr>
              <a:t>We know what’s at stake, we’re in this together</a:t>
            </a:r>
            <a:r>
              <a:rPr lang="en-US" baseline="0" dirty="0" smtClean="0">
                <a:solidFill>
                  <a:schemeClr val="tx1"/>
                </a:solidFill>
                <a:latin typeface="Arial" panose="020B0604020202020204" pitchFamily="34" charset="0"/>
                <a:cs typeface="Arial" panose="020B0604020202020204" pitchFamily="34" charset="0"/>
              </a:rPr>
              <a:t> and we are not going to give up until we </a:t>
            </a:r>
            <a:r>
              <a:rPr lang="en-US" baseline="0" dirty="0" smtClean="0">
                <a:solidFill>
                  <a:schemeClr val="tx1"/>
                </a:solidFill>
                <a:latin typeface="Arial" panose="020B0604020202020204" pitchFamily="34" charset="0"/>
                <a:cs typeface="Arial" panose="020B0604020202020204" pitchFamily="34" charset="0"/>
              </a:rPr>
              <a:t>have a </a:t>
            </a:r>
            <a:r>
              <a:rPr lang="en-US" baseline="0" dirty="0" smtClean="0">
                <a:solidFill>
                  <a:schemeClr val="tx1"/>
                </a:solidFill>
                <a:latin typeface="Arial" panose="020B0604020202020204" pitchFamily="34" charset="0"/>
                <a:cs typeface="Arial" panose="020B0604020202020204" pitchFamily="34" charset="0"/>
              </a:rPr>
              <a:t>cure.  Ask yourselves, </a:t>
            </a:r>
            <a:r>
              <a:rPr lang="en-US" b="1" baseline="0" dirty="0" smtClean="0">
                <a:solidFill>
                  <a:schemeClr val="tx1"/>
                </a:solidFill>
                <a:latin typeface="Arial" panose="020B0604020202020204" pitchFamily="34" charset="0"/>
                <a:cs typeface="Arial" panose="020B0604020202020204" pitchFamily="34" charset="0"/>
              </a:rPr>
              <a:t>IF NOT ST. JUDE, then WHO</a:t>
            </a:r>
            <a:r>
              <a:rPr lang="en-US" baseline="0" dirty="0" smtClean="0">
                <a:solidFill>
                  <a:schemeClr val="tx1"/>
                </a:solidFill>
                <a:latin typeface="Arial" panose="020B0604020202020204" pitchFamily="34" charset="0"/>
                <a:cs typeface="Arial" panose="020B0604020202020204" pitchFamily="34" charset="0"/>
              </a:rPr>
              <a:t>?</a:t>
            </a:r>
          </a:p>
          <a:p>
            <a:pPr defTabSz="877789"/>
            <a:endParaRPr lang="en-US" kern="0" dirty="0" smtClean="0">
              <a:solidFill>
                <a:schemeClr val="tx1"/>
              </a:solidFill>
              <a:latin typeface="Arial"/>
              <a:cs typeface="Arial"/>
            </a:endParaRPr>
          </a:p>
          <a:p>
            <a:pPr defTabSz="877789"/>
            <a:r>
              <a:rPr lang="en-US" kern="0" dirty="0" smtClean="0">
                <a:solidFill>
                  <a:schemeClr val="tx1"/>
                </a:solidFill>
                <a:latin typeface="Arial"/>
                <a:cs typeface="Arial"/>
              </a:rPr>
              <a:t>By supporting St. Jude, you are not supporting a single hospital in Memphis - you are supporting </a:t>
            </a:r>
            <a:r>
              <a:rPr lang="en-US" b="1" kern="0" dirty="0" smtClean="0">
                <a:solidFill>
                  <a:schemeClr val="tx1"/>
                </a:solidFill>
                <a:latin typeface="Arial"/>
                <a:cs typeface="Arial"/>
              </a:rPr>
              <a:t>a movement to end childhood cancer.  </a:t>
            </a:r>
            <a:endParaRPr lang="en-US" kern="0" dirty="0" smtClean="0">
              <a:solidFill>
                <a:schemeClr val="tx1"/>
              </a:solidFill>
              <a:latin typeface="Arial"/>
              <a:cs typeface="Arial"/>
            </a:endParaRPr>
          </a:p>
          <a:p>
            <a:pPr lvl="0"/>
            <a:endParaRPr lang="en-US"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CDCFE9D8-936D-3C49-9E36-979AD715A873}" type="slidenum">
              <a:rPr lang="en-US" smtClean="0"/>
              <a:t>17</a:t>
            </a:fld>
            <a:endParaRPr lang="en-US"/>
          </a:p>
        </p:txBody>
      </p:sp>
    </p:spTree>
    <p:extLst>
      <p:ext uri="{BB962C8B-B14F-4D97-AF65-F5344CB8AC3E}">
        <p14:creationId xmlns:p14="http://schemas.microsoft.com/office/powerpoint/2010/main" val="75859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CFE9D8-936D-3C49-9E36-979AD715A873}" type="slidenum">
              <a:rPr lang="en-US" smtClean="0"/>
              <a:t>18</a:t>
            </a:fld>
            <a:endParaRPr lang="en-US"/>
          </a:p>
        </p:txBody>
      </p:sp>
    </p:spTree>
    <p:extLst>
      <p:ext uri="{BB962C8B-B14F-4D97-AF65-F5344CB8AC3E}">
        <p14:creationId xmlns:p14="http://schemas.microsoft.com/office/powerpoint/2010/main" val="1959638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7789">
              <a:defRPr/>
            </a:pPr>
            <a:r>
              <a:rPr lang="en-US" sz="1200" dirty="0" smtClean="0">
                <a:solidFill>
                  <a:srgbClr val="000000"/>
                </a:solidFill>
                <a:latin typeface="+mn-lt"/>
                <a:cs typeface="Arial"/>
              </a:rPr>
              <a:t>This year, parents of </a:t>
            </a:r>
            <a:r>
              <a:rPr lang="en-US" sz="1200" b="1" dirty="0" smtClean="0">
                <a:solidFill>
                  <a:srgbClr val="000000"/>
                </a:solidFill>
                <a:latin typeface="+mn-lt"/>
                <a:cs typeface="Arial"/>
              </a:rPr>
              <a:t>nearly 16,000 children in the U.S. </a:t>
            </a:r>
            <a:r>
              <a:rPr lang="en-US" sz="1200" dirty="0" smtClean="0">
                <a:solidFill>
                  <a:srgbClr val="000000"/>
                </a:solidFill>
                <a:latin typeface="+mn-lt"/>
                <a:cs typeface="Arial"/>
              </a:rPr>
              <a:t>will hear these 4 words: YOUR CHILD HAS CANCER</a:t>
            </a:r>
          </a:p>
          <a:p>
            <a:pPr defTabSz="877789">
              <a:defRPr/>
            </a:pPr>
            <a:endParaRPr lang="en-US" sz="1200" dirty="0" smtClean="0">
              <a:solidFill>
                <a:schemeClr val="tx1">
                  <a:lumMod val="50000"/>
                  <a:lumOff val="50000"/>
                </a:schemeClr>
              </a:solidFill>
              <a:latin typeface="+mn-lt"/>
              <a:cs typeface="Arial"/>
            </a:endParaRPr>
          </a:p>
          <a:p>
            <a:pPr marL="0" marR="0" indent="0" algn="l" defTabSz="877789" rtl="0" eaLnBrk="1" fontAlgn="auto" latinLnBrk="0" hangingPunct="1">
              <a:lnSpc>
                <a:spcPct val="100000"/>
              </a:lnSpc>
              <a:spcBef>
                <a:spcPts val="0"/>
              </a:spcBef>
              <a:spcAft>
                <a:spcPts val="0"/>
              </a:spcAft>
              <a:buClrTx/>
              <a:buSzTx/>
              <a:buFontTx/>
              <a:buNone/>
              <a:tabLst/>
              <a:defRPr/>
            </a:pPr>
            <a:r>
              <a:rPr lang="en-US" sz="1200" dirty="0" smtClean="0">
                <a:solidFill>
                  <a:prstClr val="white"/>
                </a:solidFill>
                <a:latin typeface="+mn-lt"/>
              </a:rPr>
              <a:t>In spite of the progress we have made </a:t>
            </a:r>
            <a:r>
              <a:rPr lang="en-US" sz="1200" baseline="0" dirty="0" smtClean="0">
                <a:solidFill>
                  <a:prstClr val="white"/>
                </a:solidFill>
                <a:latin typeface="+mn-lt"/>
              </a:rPr>
              <a:t>in the past 50 years, </a:t>
            </a:r>
            <a:r>
              <a:rPr lang="en-US" sz="1200" b="1" baseline="0" dirty="0" smtClean="0">
                <a:solidFill>
                  <a:prstClr val="white"/>
                </a:solidFill>
                <a:latin typeface="+mn-lt"/>
              </a:rPr>
              <a:t>o</a:t>
            </a:r>
            <a:r>
              <a:rPr lang="en-US" sz="1200" b="1" dirty="0" smtClean="0">
                <a:solidFill>
                  <a:prstClr val="white"/>
                </a:solidFill>
                <a:latin typeface="+mn-lt"/>
              </a:rPr>
              <a:t>ne in five </a:t>
            </a:r>
            <a:r>
              <a:rPr lang="en-US" sz="1200" dirty="0" smtClean="0">
                <a:solidFill>
                  <a:prstClr val="white"/>
                </a:solidFill>
                <a:latin typeface="+mn-lt"/>
              </a:rPr>
              <a:t>children diagnosed with cancer in the U.S. </a:t>
            </a:r>
            <a:r>
              <a:rPr lang="en-US" sz="1200" b="1" dirty="0" smtClean="0">
                <a:solidFill>
                  <a:prstClr val="white"/>
                </a:solidFill>
                <a:latin typeface="+mn-lt"/>
              </a:rPr>
              <a:t>won’t survive</a:t>
            </a:r>
            <a:r>
              <a:rPr lang="en-US" sz="1200" b="0" baseline="0" dirty="0" smtClean="0">
                <a:solidFill>
                  <a:prstClr val="white"/>
                </a:solidFill>
                <a:latin typeface="+mn-lt"/>
              </a:rPr>
              <a:t> and this is not acceptable.  </a:t>
            </a:r>
            <a:r>
              <a:rPr lang="en-US" sz="1200" b="0" dirty="0" smtClean="0">
                <a:solidFill>
                  <a:prstClr val="white"/>
                </a:solidFill>
                <a:latin typeface="+mn-lt"/>
              </a:rPr>
              <a:t>Our mission to find cures is urgent</a:t>
            </a:r>
            <a:r>
              <a:rPr lang="en-US" sz="1200" b="0" baseline="0" dirty="0" smtClean="0">
                <a:solidFill>
                  <a:prstClr val="white"/>
                </a:solidFill>
                <a:latin typeface="+mn-lt"/>
              </a:rPr>
              <a:t> and w</a:t>
            </a:r>
            <a:r>
              <a:rPr lang="en-US" sz="1200" dirty="0" smtClean="0">
                <a:solidFill>
                  <a:prstClr val="white"/>
                </a:solidFill>
                <a:latin typeface="+mn-lt"/>
              </a:rPr>
              <a:t>e won’t stop until no child dies from cancer.</a:t>
            </a:r>
          </a:p>
          <a:p>
            <a:pPr defTabSz="877789">
              <a:defRPr/>
            </a:pPr>
            <a:endParaRPr lang="en-US" sz="1200" dirty="0" smtClean="0">
              <a:solidFill>
                <a:schemeClr val="tx1">
                  <a:lumMod val="50000"/>
                  <a:lumOff val="50000"/>
                </a:schemeClr>
              </a:solidFill>
              <a:latin typeface="+mn-lt"/>
              <a:cs typeface="Arial"/>
            </a:endParaRPr>
          </a:p>
          <a:p>
            <a:pPr defTabSz="877789">
              <a:defRPr/>
            </a:pPr>
            <a:r>
              <a:rPr lang="en-US" sz="1200" dirty="0" smtClean="0">
                <a:solidFill>
                  <a:schemeClr val="tx1">
                    <a:lumMod val="50000"/>
                    <a:lumOff val="50000"/>
                  </a:schemeClr>
                </a:solidFill>
                <a:latin typeface="+mn-lt"/>
                <a:cs typeface="Arial"/>
              </a:rPr>
              <a:t>Transition:</a:t>
            </a:r>
          </a:p>
          <a:p>
            <a:pPr defTabSz="877789">
              <a:defRPr/>
            </a:pPr>
            <a:r>
              <a:rPr lang="en-US" sz="1200" dirty="0" smtClean="0">
                <a:latin typeface="+mn-lt"/>
                <a:cs typeface="Arial" panose="020B0604020202020204" pitchFamily="34" charset="0"/>
              </a:rPr>
              <a:t>Fortunately, there is </a:t>
            </a:r>
            <a:r>
              <a:rPr lang="en-US" sz="1200" b="1" dirty="0" smtClean="0">
                <a:latin typeface="+mn-lt"/>
                <a:cs typeface="Arial" panose="020B0604020202020204" pitchFamily="34" charset="0"/>
              </a:rPr>
              <a:t>hope</a:t>
            </a:r>
            <a:r>
              <a:rPr lang="en-US" sz="1200" dirty="0" smtClean="0">
                <a:latin typeface="+mn-lt"/>
                <a:cs typeface="Arial" panose="020B0604020202020204" pitchFamily="34" charset="0"/>
              </a:rPr>
              <a:t> for families that are faced with this devastating news.  There is St. Jude Children’s Research Hospital.</a:t>
            </a:r>
          </a:p>
          <a:p>
            <a:endParaRPr lang="en-US" dirty="0"/>
          </a:p>
        </p:txBody>
      </p:sp>
      <p:sp>
        <p:nvSpPr>
          <p:cNvPr id="4" name="Slide Number Placeholder 3"/>
          <p:cNvSpPr>
            <a:spLocks noGrp="1"/>
          </p:cNvSpPr>
          <p:nvPr>
            <p:ph type="sldNum" sz="quarter" idx="10"/>
          </p:nvPr>
        </p:nvSpPr>
        <p:spPr/>
        <p:txBody>
          <a:bodyPr/>
          <a:lstStyle/>
          <a:p>
            <a:fld id="{CDCFE9D8-936D-3C49-9E36-979AD715A873}" type="slidenum">
              <a:rPr lang="en-US" smtClean="0"/>
              <a:t>2</a:t>
            </a:fld>
            <a:endParaRPr lang="en-US"/>
          </a:p>
        </p:txBody>
      </p:sp>
    </p:spTree>
    <p:extLst>
      <p:ext uri="{BB962C8B-B14F-4D97-AF65-F5344CB8AC3E}">
        <p14:creationId xmlns:p14="http://schemas.microsoft.com/office/powerpoint/2010/main" val="4180340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7789" rtl="0" eaLnBrk="1" fontAlgn="auto" latinLnBrk="0" hangingPunct="1">
              <a:lnSpc>
                <a:spcPct val="100000"/>
              </a:lnSpc>
              <a:spcBef>
                <a:spcPts val="0"/>
              </a:spcBef>
              <a:spcAft>
                <a:spcPts val="0"/>
              </a:spcAft>
              <a:buClrTx/>
              <a:buSzTx/>
              <a:buFontTx/>
              <a:buNone/>
              <a:tabLst/>
              <a:defRPr/>
            </a:pPr>
            <a:r>
              <a:rPr lang="en-US" sz="1200" dirty="0" smtClean="0"/>
              <a:t>Our founder,</a:t>
            </a:r>
            <a:r>
              <a:rPr lang="en-US" sz="1200" baseline="0" dirty="0" smtClean="0"/>
              <a:t> Danny Thomas, was an incredible visionary who believed that </a:t>
            </a:r>
            <a:r>
              <a:rPr lang="en-US" sz="1200" dirty="0" smtClean="0"/>
              <a:t>“no child should die in the dawn of life.”   </a:t>
            </a:r>
          </a:p>
          <a:p>
            <a:pPr marL="0" marR="0" lvl="0" indent="0" algn="l" defTabSz="877789"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877789" rtl="0" eaLnBrk="1" fontAlgn="auto" latinLnBrk="0" hangingPunct="1">
              <a:lnSpc>
                <a:spcPct val="100000"/>
              </a:lnSpc>
              <a:spcBef>
                <a:spcPts val="0"/>
              </a:spcBef>
              <a:spcAft>
                <a:spcPts val="0"/>
              </a:spcAft>
              <a:buClrTx/>
              <a:buSzTx/>
              <a:buFontTx/>
              <a:buNone/>
              <a:tabLst/>
              <a:defRPr/>
            </a:pPr>
            <a:r>
              <a:rPr lang="en-US" sz="1200" dirty="0" smtClean="0"/>
              <a:t>Early in his</a:t>
            </a:r>
            <a:r>
              <a:rPr lang="en-US" sz="1200" baseline="0" dirty="0" smtClean="0"/>
              <a:t> career, as a struggling entertainer, </a:t>
            </a:r>
            <a:r>
              <a:rPr lang="en-US" sz="1200" dirty="0" smtClean="0"/>
              <a:t>he prayed to St. Jude Thaddeus, the patron saint of lost causes,</a:t>
            </a:r>
            <a:r>
              <a:rPr lang="en-US" sz="1200" baseline="0" dirty="0" smtClean="0"/>
              <a:t> “</a:t>
            </a:r>
            <a:r>
              <a:rPr lang="en-US" sz="1200" dirty="0" smtClean="0"/>
              <a:t>Help me find my way in life and I will build you a shrine.“  In the following years, Danny’s career flourished. But he never forgot that prayer or that promise.  And he decided that</a:t>
            </a:r>
            <a:r>
              <a:rPr lang="en-US" sz="1200" baseline="0" dirty="0" smtClean="0"/>
              <a:t> the </a:t>
            </a:r>
            <a:r>
              <a:rPr lang="en-US" sz="1200" dirty="0" smtClean="0"/>
              <a:t>shrine he would build,</a:t>
            </a:r>
            <a:r>
              <a:rPr lang="en-US" sz="1200" baseline="0" dirty="0" smtClean="0"/>
              <a:t> would be S</a:t>
            </a:r>
            <a:r>
              <a:rPr lang="en-US" sz="1200" dirty="0" smtClean="0"/>
              <a:t>t. Jude Children’s Research Hospital. </a:t>
            </a:r>
          </a:p>
          <a:p>
            <a:pPr marL="0" marR="0" lvl="0" indent="0" algn="l" defTabSz="877789"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877789" rtl="0" eaLnBrk="1" fontAlgn="auto" latinLnBrk="0" hangingPunct="1">
              <a:lnSpc>
                <a:spcPct val="100000"/>
              </a:lnSpc>
              <a:spcBef>
                <a:spcPts val="0"/>
              </a:spcBef>
              <a:spcAft>
                <a:spcPts val="0"/>
              </a:spcAft>
              <a:buClrTx/>
              <a:buSzTx/>
              <a:buFontTx/>
              <a:buNone/>
              <a:tabLst/>
              <a:defRPr/>
            </a:pPr>
            <a:r>
              <a:rPr lang="en-US" sz="1200" dirty="0" smtClean="0"/>
              <a:t>When he decided to start St. Jude, his idea was cutting edge --  a hospital where children could receive treatment for life-threatening diseases </a:t>
            </a:r>
            <a:r>
              <a:rPr lang="en-US" sz="1200" b="1" dirty="0" smtClean="0"/>
              <a:t>regardless </a:t>
            </a:r>
            <a:r>
              <a:rPr lang="en-US" sz="1200" dirty="0" smtClean="0"/>
              <a:t>of a family’s </a:t>
            </a:r>
            <a:r>
              <a:rPr lang="en-US" sz="1200" b="1" dirty="0" smtClean="0"/>
              <a:t>race</a:t>
            </a:r>
            <a:r>
              <a:rPr lang="en-US" sz="1200" dirty="0" smtClean="0"/>
              <a:t>,</a:t>
            </a:r>
            <a:r>
              <a:rPr lang="en-US" sz="1200" b="1" dirty="0" smtClean="0"/>
              <a:t> religion </a:t>
            </a:r>
            <a:r>
              <a:rPr lang="en-US" sz="1200" dirty="0" smtClean="0"/>
              <a:t>or</a:t>
            </a:r>
            <a:r>
              <a:rPr lang="en-US" sz="1200" b="1" dirty="0" smtClean="0"/>
              <a:t> financial status. </a:t>
            </a:r>
          </a:p>
          <a:p>
            <a:pPr defTabSz="877789">
              <a:defRPr/>
            </a:pPr>
            <a:endParaRPr lang="en-US" sz="1200" dirty="0" smtClean="0"/>
          </a:p>
          <a:p>
            <a:pPr defTabSz="877789">
              <a:defRPr/>
            </a:pPr>
            <a:r>
              <a:rPr lang="en-US" sz="1200" dirty="0" smtClean="0"/>
              <a:t>Danny rallied an </a:t>
            </a:r>
            <a:r>
              <a:rPr lang="en-US" sz="1200" b="1" dirty="0" smtClean="0"/>
              <a:t>army of people just like you and me </a:t>
            </a:r>
            <a:r>
              <a:rPr lang="en-US" sz="1200" dirty="0" smtClean="0"/>
              <a:t>to raise the funds and awareness needed to build and maintain St. Jude.  </a:t>
            </a:r>
          </a:p>
          <a:p>
            <a:pPr defTabSz="877789">
              <a:defRPr/>
            </a:pPr>
            <a:endParaRPr lang="en-US" sz="1200" dirty="0" smtClean="0"/>
          </a:p>
          <a:p>
            <a:pPr defTabSz="877789">
              <a:defRPr/>
            </a:pPr>
            <a:r>
              <a:rPr lang="en-US" sz="1200" dirty="0" smtClean="0"/>
              <a:t>Which is what</a:t>
            </a:r>
            <a:r>
              <a:rPr lang="en-US" sz="1200" baseline="0" dirty="0" smtClean="0"/>
              <a:t> we are asking of you…</a:t>
            </a:r>
            <a:endParaRPr lang="en-US" sz="1200" dirty="0" smtClean="0"/>
          </a:p>
          <a:p>
            <a:pPr defTabSz="877789">
              <a:defRPr/>
            </a:pPr>
            <a:endParaRPr lang="en-US" dirty="0" smtClean="0"/>
          </a:p>
          <a:p>
            <a:pPr defTabSz="877789">
              <a:defRPr/>
            </a:pPr>
            <a:endParaRPr lang="en-US" dirty="0" smtClean="0"/>
          </a:p>
          <a:p>
            <a:pPr defTabSz="877789">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DCFE9D8-936D-3C49-9E36-979AD715A873}" type="slidenum">
              <a:rPr lang="en-US" smtClean="0"/>
              <a:t>3</a:t>
            </a:fld>
            <a:endParaRPr lang="en-US"/>
          </a:p>
        </p:txBody>
      </p:sp>
    </p:spTree>
    <p:extLst>
      <p:ext uri="{BB962C8B-B14F-4D97-AF65-F5344CB8AC3E}">
        <p14:creationId xmlns:p14="http://schemas.microsoft.com/office/powerpoint/2010/main" val="2739729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mn-lt"/>
              </a:rPr>
              <a:t>When St. Jude opened its doors in 1962, the overall</a:t>
            </a:r>
            <a:r>
              <a:rPr lang="en-US" sz="1100" baseline="0" dirty="0" smtClean="0">
                <a:latin typeface="+mn-lt"/>
              </a:rPr>
              <a:t> </a:t>
            </a:r>
            <a:r>
              <a:rPr lang="en-US" sz="1100" dirty="0" smtClean="0">
                <a:latin typeface="+mn-lt"/>
              </a:rPr>
              <a:t>survival rate for childhood cancer was just 20%.  A diagnosis of cancer </a:t>
            </a:r>
            <a:r>
              <a:rPr lang="en-US" sz="1100" baseline="0" dirty="0" smtClean="0">
                <a:latin typeface="+mn-lt"/>
              </a:rPr>
              <a:t>was considered by many to be “a death sentence.”  In fact, our first medical director was deemed to be committing “career suicide” by his peers, focusing his efforts on such a hopeless disease.</a:t>
            </a:r>
          </a:p>
          <a:p>
            <a:endParaRPr lang="en-US" sz="1100" baseline="0" dirty="0" smtClean="0">
              <a:latin typeface="+mn-lt"/>
            </a:endParaRPr>
          </a:p>
          <a:p>
            <a:r>
              <a:rPr lang="en-US" sz="1100" baseline="0" dirty="0" smtClean="0">
                <a:latin typeface="+mn-lt"/>
              </a:rPr>
              <a:t>Fast forward 50 years – 50 years of St. Jude doctors and scientists contributing to breakthroughs in research, treatment and global understanding of childhood cancer – and today, the overall survival rate in the US has increased to 80%.</a:t>
            </a:r>
            <a:endParaRPr lang="en-US" sz="1100" dirty="0" smtClean="0">
              <a:latin typeface="+mn-lt"/>
            </a:endParaRPr>
          </a:p>
          <a:p>
            <a:endParaRPr lang="en-US" sz="1100" dirty="0" smtClean="0">
              <a:latin typeface="+mn-lt"/>
            </a:endParaRPr>
          </a:p>
          <a:p>
            <a:r>
              <a:rPr lang="en-US" sz="1100" b="1" baseline="0" dirty="0" smtClean="0">
                <a:latin typeface="+mn-lt"/>
              </a:rPr>
              <a:t>But 80% isn’t good enough</a:t>
            </a:r>
            <a:r>
              <a:rPr lang="en-US" sz="1100" baseline="0" dirty="0" smtClean="0">
                <a:latin typeface="+mn-lt"/>
              </a:rPr>
              <a:t>.  St. Jude is driving for 90% survival rates, and </a:t>
            </a:r>
            <a:r>
              <a:rPr lang="en-US" sz="1100" b="1" baseline="0" dirty="0" smtClean="0">
                <a:latin typeface="+mn-lt"/>
              </a:rPr>
              <a:t>we won’t stop </a:t>
            </a:r>
            <a:r>
              <a:rPr lang="en-US" sz="1100" baseline="0" dirty="0" smtClean="0">
                <a:latin typeface="+mn-lt"/>
              </a:rPr>
              <a:t>until NO CHILD dies from cancer.</a:t>
            </a:r>
          </a:p>
          <a:p>
            <a:pPr marL="0" marR="0" indent="0" algn="l" defTabSz="879196" rtl="0" eaLnBrk="1" fontAlgn="auto" latinLnBrk="0" hangingPunct="1">
              <a:lnSpc>
                <a:spcPct val="100000"/>
              </a:lnSpc>
              <a:spcBef>
                <a:spcPts val="0"/>
              </a:spcBef>
              <a:spcAft>
                <a:spcPts val="0"/>
              </a:spcAft>
              <a:buClrTx/>
              <a:buSzTx/>
              <a:buFontTx/>
              <a:buNone/>
              <a:tabLst/>
              <a:defRPr/>
            </a:pPr>
            <a:endParaRPr lang="en-US" sz="1100" b="0" i="0" kern="1200" dirty="0" smtClean="0">
              <a:solidFill>
                <a:schemeClr val="tx1"/>
              </a:solidFill>
              <a:effectLst/>
              <a:latin typeface="+mn-lt"/>
              <a:ea typeface="+mn-ea"/>
              <a:cs typeface="+mn-cs"/>
            </a:endParaRPr>
          </a:p>
          <a:p>
            <a:pPr marL="0" marR="0" indent="0" algn="l" defTabSz="879196" rtl="0" eaLnBrk="1" fontAlgn="auto" latinLnBrk="0" hangingPunct="1">
              <a:lnSpc>
                <a:spcPct val="100000"/>
              </a:lnSpc>
              <a:spcBef>
                <a:spcPts val="0"/>
              </a:spcBef>
              <a:spcAft>
                <a:spcPts val="0"/>
              </a:spcAft>
              <a:buClrTx/>
              <a:buSzTx/>
              <a:buFontTx/>
              <a:buNone/>
              <a:tabLst/>
              <a:defRPr/>
            </a:pPr>
            <a:endParaRPr lang="en-US" sz="1100" b="0" i="0" kern="1200" dirty="0" smtClean="0">
              <a:solidFill>
                <a:schemeClr val="tx1"/>
              </a:solidFill>
              <a:effectLst/>
              <a:latin typeface="+mn-lt"/>
              <a:ea typeface="+mn-ea"/>
              <a:cs typeface="+mn-cs"/>
            </a:endParaRPr>
          </a:p>
          <a:p>
            <a:pPr marL="0" marR="0" indent="0" algn="l" defTabSz="879196" rtl="0" eaLnBrk="1" fontAlgn="auto" latinLnBrk="0" hangingPunct="1">
              <a:lnSpc>
                <a:spcPct val="100000"/>
              </a:lnSpc>
              <a:spcBef>
                <a:spcPts val="0"/>
              </a:spcBef>
              <a:spcAft>
                <a:spcPts val="0"/>
              </a:spcAft>
              <a:buClrTx/>
              <a:buSzTx/>
              <a:buFontTx/>
              <a:buNone/>
              <a:tabLst/>
              <a:defRPr/>
            </a:pPr>
            <a:r>
              <a:rPr lang="en-US" sz="1100" b="0" i="0" u="sng" kern="1200" dirty="0" smtClean="0">
                <a:solidFill>
                  <a:schemeClr val="tx1"/>
                </a:solidFill>
                <a:effectLst/>
                <a:latin typeface="+mn-lt"/>
                <a:ea typeface="+mn-ea"/>
                <a:cs typeface="+mn-cs"/>
              </a:rPr>
              <a:t>Additional info if</a:t>
            </a:r>
            <a:r>
              <a:rPr lang="en-US" sz="1100" b="0" i="0" u="sng" kern="1200" baseline="0" dirty="0" smtClean="0">
                <a:solidFill>
                  <a:schemeClr val="tx1"/>
                </a:solidFill>
                <a:effectLst/>
                <a:latin typeface="+mn-lt"/>
                <a:ea typeface="+mn-ea"/>
                <a:cs typeface="+mn-cs"/>
              </a:rPr>
              <a:t> needed:</a:t>
            </a:r>
          </a:p>
          <a:p>
            <a:pPr marL="0" marR="0" indent="0" algn="l" defTabSz="879196" rtl="0" eaLnBrk="1" fontAlgn="auto" latinLnBrk="0" hangingPunct="1">
              <a:lnSpc>
                <a:spcPct val="100000"/>
              </a:lnSpc>
              <a:spcBef>
                <a:spcPts val="0"/>
              </a:spcBef>
              <a:spcAft>
                <a:spcPts val="0"/>
              </a:spcAft>
              <a:buClrTx/>
              <a:buSzTx/>
              <a:buFontTx/>
              <a:buNone/>
              <a:tabLst/>
              <a:defRPr/>
            </a:pPr>
            <a:r>
              <a:rPr lang="en-US" sz="1100" b="0" i="0" u="none" kern="1200" baseline="0" dirty="0" smtClean="0">
                <a:solidFill>
                  <a:schemeClr val="tx1"/>
                </a:solidFill>
                <a:effectLst/>
                <a:latin typeface="+mn-lt"/>
                <a:ea typeface="+mn-ea"/>
                <a:cs typeface="+mn-cs"/>
              </a:rPr>
              <a:t>The most common form of childhood cancer is Acute Lymphoblastic Leukemia (ALL).  </a:t>
            </a:r>
            <a:endParaRPr lang="en-US" sz="1100" b="0" i="0" u="none" kern="1200" dirty="0" smtClean="0">
              <a:solidFill>
                <a:schemeClr val="tx1"/>
              </a:solidFill>
              <a:effectLst/>
              <a:latin typeface="+mn-lt"/>
              <a:ea typeface="+mn-ea"/>
              <a:cs typeface="+mn-cs"/>
            </a:endParaRPr>
          </a:p>
          <a:p>
            <a:pPr marL="0" marR="0" indent="0" algn="l" defTabSz="879196"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tx1"/>
                </a:solidFill>
                <a:effectLst/>
                <a:latin typeface="+mn-lt"/>
                <a:ea typeface="+mn-ea"/>
                <a:cs typeface="+mn-cs"/>
              </a:rPr>
              <a:t>St. Jude has increased the survival rates for acute lymphoblastic leukemia (ALL) from 4 percent before opening in 1962 to 94 percent today.</a:t>
            </a:r>
          </a:p>
          <a:p>
            <a:pPr marL="0" marR="0" indent="0" algn="l" defTabSz="879196"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tx1"/>
                </a:solidFill>
                <a:effectLst/>
                <a:latin typeface="+mn-lt"/>
                <a:ea typeface="+mn-ea"/>
                <a:cs typeface="+mn-cs"/>
              </a:rPr>
              <a:t>PLEASE NOTE:  Including</a:t>
            </a:r>
            <a:r>
              <a:rPr lang="en-US" sz="1100" b="0" i="0" kern="1200" baseline="0" dirty="0" smtClean="0">
                <a:solidFill>
                  <a:schemeClr val="tx1"/>
                </a:solidFill>
                <a:effectLst/>
                <a:latin typeface="+mn-lt"/>
                <a:ea typeface="+mn-ea"/>
                <a:cs typeface="+mn-cs"/>
              </a:rPr>
              <a:t> </a:t>
            </a:r>
            <a:r>
              <a:rPr lang="en-US" sz="1100" b="0" i="0" u="sng" kern="1200" baseline="0" dirty="0" smtClean="0">
                <a:solidFill>
                  <a:schemeClr val="tx1"/>
                </a:solidFill>
                <a:effectLst/>
                <a:latin typeface="+mn-lt"/>
                <a:ea typeface="+mn-ea"/>
                <a:cs typeface="+mn-cs"/>
              </a:rPr>
              <a:t>this statistic causes confusion </a:t>
            </a:r>
            <a:r>
              <a:rPr lang="en-US" sz="1100" b="0" i="0" kern="1200" baseline="0" dirty="0" smtClean="0">
                <a:solidFill>
                  <a:schemeClr val="tx1"/>
                </a:solidFill>
                <a:effectLst/>
                <a:latin typeface="+mn-lt"/>
                <a:ea typeface="+mn-ea"/>
                <a:cs typeface="+mn-cs"/>
              </a:rPr>
              <a:t>for many audiences between the 20/80 and 4/94 statements. </a:t>
            </a:r>
            <a:endParaRPr lang="en-US" sz="11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a:xfrm>
            <a:off x="3970339" y="8829676"/>
            <a:ext cx="3038476" cy="465138"/>
          </a:xfrm>
          <a:prstGeom prst="rect">
            <a:avLst/>
          </a:prstGeom>
        </p:spPr>
        <p:txBody>
          <a:bodyPr lIns="91422" tIns="45711" rIns="91422" bIns="45711"/>
          <a:lstStyle/>
          <a:p>
            <a:fld id="{583F5792-46CF-E542-9DF4-1B1FF57EC8AE}" type="slidenum">
              <a:rPr lang="en-US" smtClean="0">
                <a:solidFill>
                  <a:prstClr val="black"/>
                </a:solidFill>
                <a:latin typeface="Calibri"/>
              </a:rPr>
              <a:pPr/>
              <a:t>4</a:t>
            </a:fld>
            <a:endParaRPr lang="en-US" dirty="0">
              <a:solidFill>
                <a:prstClr val="black"/>
              </a:solidFill>
              <a:latin typeface="Calibri"/>
            </a:endParaRPr>
          </a:p>
        </p:txBody>
      </p:sp>
    </p:spTree>
    <p:extLst>
      <p:ext uri="{BB962C8B-B14F-4D97-AF65-F5344CB8AC3E}">
        <p14:creationId xmlns:p14="http://schemas.microsoft.com/office/powerpoint/2010/main" val="3210645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often asked the question “Why St. Jude?”</a:t>
            </a:r>
            <a:r>
              <a:rPr lang="en-US" baseline="0" dirty="0" smtClean="0"/>
              <a:t> – What makes St. Jude different from other hospitals?  And why should I support St. Jude – a children’s hospital located in Memphis – when we have our own children’s hospital to support?</a:t>
            </a:r>
          </a:p>
          <a:p>
            <a:endParaRPr lang="en-US" baseline="0" dirty="0" smtClean="0"/>
          </a:p>
          <a:p>
            <a:pPr marL="0" marR="0" indent="0" algn="l" defTabSz="879196" rtl="0" eaLnBrk="1" fontAlgn="auto" latinLnBrk="0" hangingPunct="1">
              <a:lnSpc>
                <a:spcPct val="100000"/>
              </a:lnSpc>
              <a:spcBef>
                <a:spcPts val="0"/>
              </a:spcBef>
              <a:spcAft>
                <a:spcPts val="0"/>
              </a:spcAft>
              <a:buClrTx/>
              <a:buSzTx/>
              <a:buFontTx/>
              <a:buNone/>
              <a:tabLst/>
              <a:defRPr/>
            </a:pPr>
            <a:r>
              <a:rPr lang="en-US" baseline="0" dirty="0" smtClean="0"/>
              <a:t>It’s a great question, and one that we are happy to answer.  The first thing to understand is that </a:t>
            </a:r>
            <a:r>
              <a:rPr lang="en-US" b="1" baseline="0" dirty="0" smtClean="0"/>
              <a:t>we are not asking you to choose </a:t>
            </a:r>
            <a:r>
              <a:rPr lang="en-US" baseline="0" dirty="0" smtClean="0"/>
              <a:t>between St. Jude and other charities. </a:t>
            </a:r>
            <a:r>
              <a:rPr lang="en-US" sz="1200" kern="1200" baseline="0" dirty="0" smtClean="0">
                <a:solidFill>
                  <a:schemeClr val="tx1"/>
                </a:solidFill>
                <a:effectLst/>
                <a:latin typeface="+mn-lt"/>
                <a:ea typeface="+mn-ea"/>
                <a:cs typeface="+mn-cs"/>
              </a:rPr>
              <a:t>We believe that </a:t>
            </a:r>
            <a:r>
              <a:rPr lang="en-US" sz="1200" b="1" kern="1200" baseline="0" dirty="0" smtClean="0">
                <a:solidFill>
                  <a:schemeClr val="tx1"/>
                </a:solidFill>
                <a:effectLst/>
                <a:latin typeface="+mn-lt"/>
                <a:ea typeface="+mn-ea"/>
                <a:cs typeface="+mn-cs"/>
              </a:rPr>
              <a:t>l</a:t>
            </a:r>
            <a:r>
              <a:rPr lang="en-US" sz="1200" b="1" kern="1200" dirty="0" smtClean="0">
                <a:solidFill>
                  <a:schemeClr val="tx1"/>
                </a:solidFill>
                <a:effectLst/>
                <a:latin typeface="+mn-lt"/>
                <a:ea typeface="+mn-ea"/>
                <a:cs typeface="+mn-cs"/>
              </a:rPr>
              <a:t>ocal children’s hospitals are an essential </a:t>
            </a:r>
            <a:r>
              <a:rPr lang="en-US" sz="1200" kern="1200" dirty="0" smtClean="0">
                <a:solidFill>
                  <a:schemeClr val="tx1"/>
                </a:solidFill>
                <a:effectLst/>
                <a:latin typeface="+mn-lt"/>
                <a:ea typeface="+mn-ea"/>
                <a:cs typeface="+mn-cs"/>
              </a:rPr>
              <a:t>part of every community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They deserve and need your support. Thankfully </a:t>
            </a:r>
            <a:r>
              <a:rPr lang="en-US" sz="1200" b="1" kern="1200" dirty="0" smtClean="0">
                <a:solidFill>
                  <a:schemeClr val="tx1"/>
                </a:solidFill>
                <a:effectLst/>
                <a:latin typeface="+mn-lt"/>
                <a:ea typeface="+mn-ea"/>
                <a:cs typeface="+mn-cs"/>
              </a:rPr>
              <a:t>compassion does not have to be limited to just one cause.</a:t>
            </a:r>
          </a:p>
          <a:p>
            <a:endParaRPr lang="en-US" baseline="0" dirty="0" smtClean="0"/>
          </a:p>
          <a:p>
            <a:r>
              <a:rPr lang="en-US" baseline="0" dirty="0" smtClean="0"/>
              <a:t>So, let’s focus on what makes St. Jude different. </a:t>
            </a:r>
          </a:p>
          <a:p>
            <a:endParaRPr lang="en-US" sz="1200" b="0"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DCFE9D8-936D-3C49-9E36-979AD715A873}" type="slidenum">
              <a:rPr lang="en-US" smtClean="0"/>
              <a:t>5</a:t>
            </a:fld>
            <a:endParaRPr lang="en-US"/>
          </a:p>
        </p:txBody>
      </p:sp>
    </p:spTree>
    <p:extLst>
      <p:ext uri="{BB962C8B-B14F-4D97-AF65-F5344CB8AC3E}">
        <p14:creationId xmlns:p14="http://schemas.microsoft.com/office/powerpoint/2010/main" val="21139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9196" rtl="0" eaLnBrk="1" fontAlgn="auto" latinLnBrk="0" hangingPunct="1">
              <a:lnSpc>
                <a:spcPct val="100000"/>
              </a:lnSpc>
              <a:spcBef>
                <a:spcPts val="0"/>
              </a:spcBef>
              <a:spcAft>
                <a:spcPts val="0"/>
              </a:spcAft>
              <a:buClrTx/>
              <a:buSzTx/>
              <a:buFontTx/>
              <a:buNone/>
              <a:tabLst/>
              <a:defRPr/>
            </a:pPr>
            <a:r>
              <a:rPr lang="en-US" baseline="0" dirty="0" smtClean="0"/>
              <a:t>First, it is a </a:t>
            </a:r>
            <a:r>
              <a:rPr lang="en-US" b="1" baseline="0" dirty="0" smtClean="0"/>
              <a:t>research institution </a:t>
            </a:r>
            <a:r>
              <a:rPr lang="en-US" baseline="0" dirty="0" smtClean="0"/>
              <a:t>that is leading the way the world understands, treats and defeats childhood cancer, and other life-threatening diseases.  Unlike a normal children’s hospital, St. Jude doesn’t have an emergency room, and we don’t treat broken bones or other pediatric conditions. </a:t>
            </a:r>
          </a:p>
          <a:p>
            <a:pPr marL="0" marR="0" lvl="0" indent="0" algn="l" defTabSz="879196"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879196"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Our work in research and treatment is actually defining new and better ways for doctors everywhere to treat children with cancer.  Doctors often send their patients to St. Jude when current treatments are not effective, or the resources are not available to treat their specific illness. </a:t>
            </a:r>
          </a:p>
          <a:p>
            <a:pPr marL="0" marR="0" lvl="0" indent="0" algn="l" defTabSz="879196"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lvl="0" indent="0" algn="l" defTabSz="879196"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And when a doctor refers a patient to St. Jude, they stay in touch with the St. Jude care team to follow their patient’s progress, and provide ongoing consultations after they return home.</a:t>
            </a:r>
            <a:endParaRPr lang="en-US" sz="1200" b="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DCFE9D8-936D-3C49-9E36-979AD715A873}" type="slidenum">
              <a:rPr lang="en-US" smtClean="0"/>
              <a:t>6</a:t>
            </a:fld>
            <a:endParaRPr lang="en-US"/>
          </a:p>
        </p:txBody>
      </p:sp>
    </p:spTree>
    <p:extLst>
      <p:ext uri="{BB962C8B-B14F-4D97-AF65-F5344CB8AC3E}">
        <p14:creationId xmlns:p14="http://schemas.microsoft.com/office/powerpoint/2010/main" val="2737605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79196" rtl="0" eaLnBrk="1" fontAlgn="auto" latinLnBrk="0" hangingPunct="1">
              <a:lnSpc>
                <a:spcPct val="100000"/>
              </a:lnSpc>
              <a:spcBef>
                <a:spcPts val="0"/>
              </a:spcBef>
              <a:spcAft>
                <a:spcPts val="0"/>
              </a:spcAft>
              <a:buClrTx/>
              <a:buSzTx/>
              <a:buFontTx/>
              <a:buNone/>
              <a:tabLst/>
              <a:defRPr/>
            </a:pPr>
            <a:r>
              <a:rPr lang="en-US" sz="1050" dirty="0" smtClean="0">
                <a:latin typeface="Calibri (Body)"/>
              </a:rPr>
              <a:t>We conduct more clinical</a:t>
            </a:r>
            <a:r>
              <a:rPr lang="en-US" sz="1050" baseline="0" dirty="0" smtClean="0">
                <a:latin typeface="Calibri (Body)"/>
              </a:rPr>
              <a:t> trials for cancer than any other children’s hospital, turning laboratory discoveries into lifesaving treatments.  And we collaborate with other hospitals and research institutions to expand access to our work, and to accelerate the rate of learning and discovery.</a:t>
            </a:r>
          </a:p>
          <a:p>
            <a:pPr marL="0" marR="0" indent="0" algn="l" defTabSz="879196" rtl="0" eaLnBrk="1" fontAlgn="auto" latinLnBrk="0" hangingPunct="1">
              <a:lnSpc>
                <a:spcPct val="100000"/>
              </a:lnSpc>
              <a:spcBef>
                <a:spcPts val="0"/>
              </a:spcBef>
              <a:spcAft>
                <a:spcPts val="0"/>
              </a:spcAft>
              <a:buClrTx/>
              <a:buSzTx/>
              <a:buFontTx/>
              <a:buNone/>
              <a:tabLst/>
              <a:defRPr/>
            </a:pPr>
            <a:endParaRPr lang="en-US" sz="1050" baseline="0" dirty="0" smtClean="0">
              <a:latin typeface="Calibri (Body)"/>
            </a:endParaRPr>
          </a:p>
          <a:p>
            <a:pPr marL="439598" marR="0" lvl="1" indent="0" algn="l" defTabSz="879196" rtl="0" eaLnBrk="1" fontAlgn="auto" latinLnBrk="0" hangingPunct="1">
              <a:lnSpc>
                <a:spcPct val="100000"/>
              </a:lnSpc>
              <a:spcBef>
                <a:spcPts val="0"/>
              </a:spcBef>
              <a:spcAft>
                <a:spcPts val="0"/>
              </a:spcAft>
              <a:buClrTx/>
              <a:buSzTx/>
              <a:buFontTx/>
              <a:buNone/>
              <a:tabLst/>
              <a:defRPr/>
            </a:pPr>
            <a:r>
              <a:rPr lang="en-US" sz="1000" b="1" baseline="0" dirty="0" smtClean="0">
                <a:latin typeface="Calibri (Body)"/>
              </a:rPr>
              <a:t>[FOR THOSE IN MARKETS WITH AFFILIATE CLINICS</a:t>
            </a:r>
            <a:r>
              <a:rPr lang="en-US" sz="1000" baseline="0" dirty="0" smtClean="0">
                <a:latin typeface="Calibri (Body)"/>
              </a:rPr>
              <a:t>:  This includes our St. Jude Affiliate Clinic program, a network of 8 children’s hospitals in the US who participate in St. Jude clinical trials for their local patients.</a:t>
            </a:r>
          </a:p>
          <a:p>
            <a:pPr marL="0" marR="0" indent="0" algn="l" defTabSz="879196" rtl="0" eaLnBrk="1" fontAlgn="auto" latinLnBrk="0" hangingPunct="1">
              <a:lnSpc>
                <a:spcPct val="100000"/>
              </a:lnSpc>
              <a:spcBef>
                <a:spcPts val="0"/>
              </a:spcBef>
              <a:spcAft>
                <a:spcPts val="0"/>
              </a:spcAft>
              <a:buClrTx/>
              <a:buSzTx/>
              <a:buFontTx/>
              <a:buNone/>
              <a:tabLst/>
              <a:defRPr/>
            </a:pPr>
            <a:endParaRPr lang="en-US" sz="1050" baseline="0" dirty="0" smtClean="0">
              <a:latin typeface="Calibri (Body)"/>
            </a:endParaRPr>
          </a:p>
          <a:p>
            <a:pPr marL="0" marR="0" indent="0" algn="l" defTabSz="879196" rtl="0" eaLnBrk="1" fontAlgn="auto" latinLnBrk="0" hangingPunct="1">
              <a:lnSpc>
                <a:spcPct val="100000"/>
              </a:lnSpc>
              <a:spcBef>
                <a:spcPts val="0"/>
              </a:spcBef>
              <a:spcAft>
                <a:spcPts val="0"/>
              </a:spcAft>
              <a:buClrTx/>
              <a:buSzTx/>
              <a:buFontTx/>
              <a:buNone/>
              <a:tabLst/>
              <a:defRPr/>
            </a:pPr>
            <a:r>
              <a:rPr lang="en-US" sz="1050" kern="1200" baseline="0" dirty="0" smtClean="0">
                <a:solidFill>
                  <a:schemeClr val="tx1"/>
                </a:solidFill>
                <a:effectLst/>
                <a:latin typeface="Calibri (Body)"/>
                <a:ea typeface="+mn-ea"/>
                <a:cs typeface="+mn-cs"/>
              </a:rPr>
              <a:t>And because a majority of our research is funded by </a:t>
            </a:r>
            <a:r>
              <a:rPr lang="en-US" sz="1050" b="0" i="0" kern="1200" dirty="0" smtClean="0">
                <a:solidFill>
                  <a:schemeClr val="tx1"/>
                </a:solidFill>
                <a:effectLst/>
                <a:latin typeface="Calibri (Body)"/>
                <a:ea typeface="+mn-ea"/>
                <a:cs typeface="+mn-cs"/>
              </a:rPr>
              <a:t>public contributions, we have the freedom</a:t>
            </a:r>
            <a:r>
              <a:rPr lang="en-US" sz="1050" b="0" i="0" kern="1200" baseline="0" dirty="0" smtClean="0">
                <a:solidFill>
                  <a:schemeClr val="tx1"/>
                </a:solidFill>
                <a:effectLst/>
                <a:latin typeface="Calibri (Body)"/>
                <a:ea typeface="+mn-ea"/>
                <a:cs typeface="+mn-cs"/>
              </a:rPr>
              <a:t> to focus our efforts on the most promising research and treatments (not limited to what might be funded by available grants).</a:t>
            </a:r>
            <a:endParaRPr lang="en-US" sz="1050" dirty="0" smtClean="0">
              <a:latin typeface="Calibri (Body)"/>
            </a:endParaRPr>
          </a:p>
          <a:p>
            <a:pPr marL="0" marR="0" lvl="0" indent="0" algn="l" defTabSz="879196" rtl="0" eaLnBrk="1" fontAlgn="auto" latinLnBrk="0" hangingPunct="1">
              <a:lnSpc>
                <a:spcPct val="100000"/>
              </a:lnSpc>
              <a:spcBef>
                <a:spcPts val="0"/>
              </a:spcBef>
              <a:spcAft>
                <a:spcPts val="0"/>
              </a:spcAft>
              <a:buClrTx/>
              <a:buSzTx/>
              <a:buFontTx/>
              <a:buNone/>
              <a:tabLst/>
              <a:defRPr/>
            </a:pPr>
            <a:endParaRPr lang="en-US" sz="1050" baseline="0" dirty="0" smtClean="0">
              <a:latin typeface="Calibri (Body)"/>
            </a:endParaRPr>
          </a:p>
          <a:p>
            <a:pPr marL="0" marR="0" indent="0" algn="l" defTabSz="879196" rtl="0" eaLnBrk="1" fontAlgn="auto" latinLnBrk="0" hangingPunct="1">
              <a:lnSpc>
                <a:spcPct val="100000"/>
              </a:lnSpc>
              <a:spcBef>
                <a:spcPts val="0"/>
              </a:spcBef>
              <a:spcAft>
                <a:spcPts val="0"/>
              </a:spcAft>
              <a:buClrTx/>
              <a:buSzTx/>
              <a:buFontTx/>
              <a:buNone/>
              <a:tabLst/>
              <a:defRPr/>
            </a:pPr>
            <a:r>
              <a:rPr lang="en-US" sz="1050" b="0" i="0" kern="1200" dirty="0" smtClean="0">
                <a:solidFill>
                  <a:schemeClr val="tx1"/>
                </a:solidFill>
                <a:effectLst/>
                <a:latin typeface="Calibri (Body)"/>
                <a:ea typeface="+mn-ea"/>
                <a:cs typeface="+mn-cs"/>
              </a:rPr>
              <a:t>The</a:t>
            </a:r>
            <a:r>
              <a:rPr lang="en-US" sz="1050" b="0" i="0" kern="1200" baseline="0" dirty="0" smtClean="0">
                <a:solidFill>
                  <a:schemeClr val="tx1"/>
                </a:solidFill>
                <a:effectLst/>
                <a:latin typeface="Calibri (Body)"/>
                <a:ea typeface="+mn-ea"/>
                <a:cs typeface="+mn-cs"/>
              </a:rPr>
              <a:t> specialized nature of our care takes us into uncharted territories.  St. Jude has an on-site facility capable of manufacturing custom medications to support our constantly expanding understanding of cancer.</a:t>
            </a:r>
            <a:endParaRPr lang="en-US" sz="1050" b="0" i="0" kern="1200" dirty="0" smtClean="0">
              <a:solidFill>
                <a:schemeClr val="tx1"/>
              </a:solidFill>
              <a:effectLst/>
              <a:latin typeface="Calibri (Body)"/>
              <a:ea typeface="+mn-ea"/>
              <a:cs typeface="+mn-cs"/>
            </a:endParaRPr>
          </a:p>
          <a:p>
            <a:pPr marL="0" marR="0" indent="0" algn="l" defTabSz="879196" rtl="0" eaLnBrk="1" fontAlgn="auto" latinLnBrk="0" hangingPunct="1">
              <a:lnSpc>
                <a:spcPct val="100000"/>
              </a:lnSpc>
              <a:spcBef>
                <a:spcPts val="0"/>
              </a:spcBef>
              <a:spcAft>
                <a:spcPts val="0"/>
              </a:spcAft>
              <a:buClrTx/>
              <a:buSzTx/>
              <a:buFontTx/>
              <a:buNone/>
              <a:tabLst/>
              <a:defRPr/>
            </a:pPr>
            <a:endParaRPr lang="en-US" sz="1050" b="0" i="0" kern="1200" dirty="0" smtClean="0">
              <a:solidFill>
                <a:schemeClr val="tx1"/>
              </a:solidFill>
              <a:effectLst/>
              <a:latin typeface="Calibri (Body)"/>
              <a:ea typeface="+mn-ea"/>
              <a:cs typeface="+mn-cs"/>
            </a:endParaRPr>
          </a:p>
          <a:p>
            <a:pPr marL="0" marR="0" indent="0" algn="l" defTabSz="879196" rtl="0" eaLnBrk="1" fontAlgn="auto" latinLnBrk="0" hangingPunct="1">
              <a:lnSpc>
                <a:spcPct val="100000"/>
              </a:lnSpc>
              <a:spcBef>
                <a:spcPts val="0"/>
              </a:spcBef>
              <a:spcAft>
                <a:spcPts val="0"/>
              </a:spcAft>
              <a:buClrTx/>
              <a:buSzTx/>
              <a:buFontTx/>
              <a:buNone/>
              <a:tabLst/>
              <a:defRPr/>
            </a:pPr>
            <a:r>
              <a:rPr lang="en-US" sz="1050" b="0" i="0" kern="1200" dirty="0" smtClean="0">
                <a:solidFill>
                  <a:schemeClr val="tx1"/>
                </a:solidFill>
                <a:effectLst/>
                <a:latin typeface="Calibri (Body)"/>
                <a:ea typeface="+mn-ea"/>
                <a:cs typeface="+mn-cs"/>
              </a:rPr>
              <a:t>And, while cancer was once considered</a:t>
            </a:r>
            <a:r>
              <a:rPr lang="en-US" sz="1050" b="0" i="0" kern="1200" baseline="0" dirty="0" smtClean="0">
                <a:solidFill>
                  <a:schemeClr val="tx1"/>
                </a:solidFill>
                <a:effectLst/>
                <a:latin typeface="Calibri (Body)"/>
                <a:ea typeface="+mn-ea"/>
                <a:cs typeface="+mn-cs"/>
              </a:rPr>
              <a:t> incurable, St. Jude now operates the largest cancer survivorship study in the US, providing </a:t>
            </a:r>
            <a:r>
              <a:rPr lang="en-US" sz="1050" b="0" i="0" u="sng" kern="1200" dirty="0" smtClean="0">
                <a:solidFill>
                  <a:schemeClr val="tx1"/>
                </a:solidFill>
                <a:effectLst/>
                <a:latin typeface="Calibri (Body)"/>
                <a:ea typeface="+mn-ea"/>
                <a:cs typeface="+mn-cs"/>
              </a:rPr>
              <a:t>long-term follow-up clinic for pediatric cancer patients </a:t>
            </a:r>
            <a:r>
              <a:rPr lang="en-US" sz="1050" b="0" i="0" kern="1200" dirty="0" smtClean="0">
                <a:solidFill>
                  <a:schemeClr val="tx1"/>
                </a:solidFill>
                <a:effectLst/>
                <a:latin typeface="Calibri (Body)"/>
                <a:ea typeface="+mn-ea"/>
                <a:cs typeface="+mn-cs"/>
              </a:rPr>
              <a:t>in the United States, and we do this at </a:t>
            </a:r>
            <a:r>
              <a:rPr lang="en-US" sz="1050" b="0" i="0" u="sng" kern="1200" dirty="0" smtClean="0">
                <a:solidFill>
                  <a:schemeClr val="tx1"/>
                </a:solidFill>
                <a:effectLst/>
                <a:latin typeface="Calibri (Body)"/>
                <a:ea typeface="+mn-ea"/>
                <a:cs typeface="+mn-cs"/>
              </a:rPr>
              <a:t>no cost to the patients</a:t>
            </a:r>
            <a:r>
              <a:rPr lang="en-US" sz="1050" b="0" i="0" kern="1200" dirty="0" smtClean="0">
                <a:solidFill>
                  <a:schemeClr val="tx1"/>
                </a:solidFill>
                <a:effectLst/>
                <a:latin typeface="Calibri (Body)"/>
                <a:ea typeface="+mn-ea"/>
                <a:cs typeface="+mn-cs"/>
              </a:rPr>
              <a:t>. The clinic helps patients stay healthy after active treatment ends and has been a prototype for other longer term follow-up programs.  As</a:t>
            </a:r>
            <a:r>
              <a:rPr lang="en-US" sz="1050" b="0" i="0" kern="1200" baseline="0" dirty="0" smtClean="0">
                <a:solidFill>
                  <a:schemeClr val="tx1"/>
                </a:solidFill>
                <a:effectLst/>
                <a:latin typeface="Calibri (Body)"/>
                <a:ea typeface="+mn-ea"/>
                <a:cs typeface="+mn-cs"/>
              </a:rPr>
              <a:t> yesterday’s patients grow into adulthood, we are learning more about how to minimize the side effects of treatments we deliver for children today.</a:t>
            </a:r>
          </a:p>
          <a:p>
            <a:pPr marL="0" marR="0" indent="0" algn="l" defTabSz="879196" rtl="0" eaLnBrk="1" fontAlgn="auto" latinLnBrk="0" hangingPunct="1">
              <a:lnSpc>
                <a:spcPct val="100000"/>
              </a:lnSpc>
              <a:spcBef>
                <a:spcPts val="0"/>
              </a:spcBef>
              <a:spcAft>
                <a:spcPts val="0"/>
              </a:spcAft>
              <a:buClrTx/>
              <a:buSzTx/>
              <a:buFontTx/>
              <a:buNone/>
              <a:tabLst/>
              <a:defRPr/>
            </a:pPr>
            <a:endParaRPr lang="en-US" sz="1050" b="0" i="0" kern="1200" baseline="0" dirty="0" smtClean="0">
              <a:solidFill>
                <a:schemeClr val="tx1"/>
              </a:solidFill>
              <a:effectLst/>
              <a:latin typeface="Calibri (Body)"/>
              <a:ea typeface="+mn-ea"/>
              <a:cs typeface="+mn-cs"/>
            </a:endParaRPr>
          </a:p>
          <a:p>
            <a:pPr marL="0" marR="0" indent="0" algn="l" defTabSz="879196" rtl="0" eaLnBrk="1" fontAlgn="auto" latinLnBrk="0" hangingPunct="1">
              <a:lnSpc>
                <a:spcPct val="100000"/>
              </a:lnSpc>
              <a:spcBef>
                <a:spcPts val="0"/>
              </a:spcBef>
              <a:spcAft>
                <a:spcPts val="0"/>
              </a:spcAft>
              <a:buClrTx/>
              <a:buSzTx/>
              <a:buFontTx/>
              <a:buNone/>
              <a:tabLst/>
              <a:defRPr/>
            </a:pPr>
            <a:r>
              <a:rPr lang="en-US" sz="1000" dirty="0" smtClean="0">
                <a:latin typeface="Calibri (Body)"/>
              </a:rPr>
              <a:t>And while St. Jude is leading the way in research, there is something</a:t>
            </a:r>
            <a:r>
              <a:rPr lang="en-US" sz="1000" baseline="0" dirty="0" smtClean="0">
                <a:latin typeface="Calibri (Body)"/>
              </a:rPr>
              <a:t> else that sets us apart.</a:t>
            </a:r>
            <a:endParaRPr lang="en-US" sz="1000" dirty="0" smtClean="0">
              <a:latin typeface="Calibri (Body)"/>
            </a:endParaRPr>
          </a:p>
          <a:p>
            <a:endParaRPr lang="en-US" dirty="0"/>
          </a:p>
        </p:txBody>
      </p:sp>
      <p:sp>
        <p:nvSpPr>
          <p:cNvPr id="4" name="Slide Number Placeholder 3"/>
          <p:cNvSpPr>
            <a:spLocks noGrp="1"/>
          </p:cNvSpPr>
          <p:nvPr>
            <p:ph type="sldNum" sz="quarter" idx="10"/>
          </p:nvPr>
        </p:nvSpPr>
        <p:spPr/>
        <p:txBody>
          <a:bodyPr/>
          <a:lstStyle/>
          <a:p>
            <a:fld id="{CDCFE9D8-936D-3C49-9E36-979AD715A873}" type="slidenum">
              <a:rPr lang="en-US" smtClean="0"/>
              <a:t>7</a:t>
            </a:fld>
            <a:endParaRPr lang="en-US"/>
          </a:p>
        </p:txBody>
      </p:sp>
    </p:spTree>
    <p:extLst>
      <p:ext uri="{BB962C8B-B14F-4D97-AF65-F5344CB8AC3E}">
        <p14:creationId xmlns:p14="http://schemas.microsoft.com/office/powerpoint/2010/main" val="1230856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Everything that St.</a:t>
            </a:r>
            <a:r>
              <a:rPr lang="en-US" sz="1200" kern="1200" baseline="0" dirty="0" smtClean="0">
                <a:solidFill>
                  <a:schemeClr val="tx1"/>
                </a:solidFill>
                <a:effectLst/>
                <a:latin typeface="+mn-lt"/>
                <a:ea typeface="+mn-ea"/>
                <a:cs typeface="+mn-cs"/>
              </a:rPr>
              <a:t> Jude learns from these patients contributes to the world’s understanding about cancer and how to treat it more effectively.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St. Jude freely shares its discoveries, so that one child saved at St. Jude </a:t>
            </a:r>
            <a:r>
              <a:rPr lang="en-US" sz="1200" b="0" i="0" kern="1200" dirty="0" smtClean="0">
                <a:solidFill>
                  <a:schemeClr val="tx1"/>
                </a:solidFill>
                <a:effectLst/>
                <a:latin typeface="+mn-lt"/>
                <a:ea typeface="+mn-ea"/>
                <a:cs typeface="+mn-cs"/>
              </a:rPr>
              <a:t>means doctors and scientists worldwide can use that knowledge to save thousands more children</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Whether they know it or not, p</a:t>
            </a:r>
            <a:r>
              <a:rPr lang="en-US" sz="1200" kern="1200" dirty="0" smtClean="0">
                <a:solidFill>
                  <a:schemeClr val="tx1"/>
                </a:solidFill>
                <a:effectLst/>
                <a:latin typeface="+mn-lt"/>
                <a:ea typeface="+mn-ea"/>
                <a:cs typeface="+mn-cs"/>
              </a:rPr>
              <a:t>atients are</a:t>
            </a:r>
            <a:r>
              <a:rPr lang="en-US" sz="1200" kern="1200" baseline="0" dirty="0" smtClean="0">
                <a:solidFill>
                  <a:schemeClr val="tx1"/>
                </a:solidFill>
                <a:effectLst/>
                <a:latin typeface="+mn-lt"/>
                <a:ea typeface="+mn-ea"/>
                <a:cs typeface="+mn-cs"/>
              </a:rPr>
              <a:t> often</a:t>
            </a:r>
            <a:r>
              <a:rPr lang="en-US" sz="1200" kern="1200" dirty="0" smtClean="0">
                <a:solidFill>
                  <a:schemeClr val="tx1"/>
                </a:solidFill>
                <a:effectLst/>
                <a:latin typeface="+mn-lt"/>
                <a:ea typeface="+mn-ea"/>
                <a:cs typeface="+mn-cs"/>
              </a:rPr>
              <a:t> treated at their local hospital using treatments that were informed by work done at St. Jude.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in short,</a:t>
            </a:r>
            <a:r>
              <a:rPr lang="en-US" sz="1200" kern="1200" baseline="0" dirty="0" smtClean="0">
                <a:solidFill>
                  <a:schemeClr val="tx1"/>
                </a:solidFill>
                <a:effectLst/>
                <a:latin typeface="+mn-lt"/>
                <a:ea typeface="+mn-ea"/>
                <a:cs typeface="+mn-cs"/>
              </a:rPr>
              <a:t> St. Jude is not competing with your local hospital; we are actually </a:t>
            </a:r>
            <a:r>
              <a:rPr lang="en-US" sz="1200" b="1" kern="1200" baseline="0" dirty="0" smtClean="0">
                <a:solidFill>
                  <a:schemeClr val="tx1"/>
                </a:solidFill>
                <a:effectLst/>
                <a:latin typeface="+mn-lt"/>
                <a:ea typeface="+mn-ea"/>
                <a:cs typeface="+mn-cs"/>
              </a:rPr>
              <a:t>helping to improve the standard of care </a:t>
            </a:r>
            <a:r>
              <a:rPr lang="en-US" sz="1200" kern="1200" baseline="0" dirty="0" smtClean="0">
                <a:solidFill>
                  <a:schemeClr val="tx1"/>
                </a:solidFill>
                <a:effectLst/>
                <a:latin typeface="+mn-lt"/>
                <a:ea typeface="+mn-ea"/>
                <a:cs typeface="+mn-cs"/>
              </a:rPr>
              <a:t>for children </a:t>
            </a:r>
            <a:r>
              <a:rPr lang="en-US" sz="1200" b="1" kern="1200" baseline="0" dirty="0" smtClean="0">
                <a:solidFill>
                  <a:schemeClr val="tx1"/>
                </a:solidFill>
                <a:effectLst/>
                <a:latin typeface="+mn-lt"/>
                <a:ea typeface="+mn-ea"/>
                <a:cs typeface="+mn-cs"/>
              </a:rPr>
              <a:t>EVERYWHERE</a:t>
            </a:r>
            <a:r>
              <a:rPr lang="en-US" sz="1200" kern="1200" baseline="0" dirty="0" smtClean="0">
                <a:solidFill>
                  <a:schemeClr val="tx1"/>
                </a:solidFill>
                <a:effectLst/>
                <a:latin typeface="+mn-lt"/>
                <a:ea typeface="+mn-ea"/>
                <a:cs typeface="+mn-cs"/>
              </a:rPr>
              <a:t>. </a:t>
            </a:r>
          </a:p>
          <a:p>
            <a:pPr marL="0" marR="0" indent="0" algn="l" defTabSz="877789"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877789"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At St. Jude w</a:t>
            </a:r>
            <a:r>
              <a:rPr lang="en-US" sz="1200" b="0" i="0" kern="1200" baseline="0" dirty="0" smtClean="0">
                <a:solidFill>
                  <a:schemeClr val="tx1"/>
                </a:solidFill>
                <a:effectLst/>
                <a:latin typeface="+mn-lt"/>
                <a:ea typeface="+mn-ea"/>
                <a:cs typeface="+mn-cs"/>
              </a:rPr>
              <a:t>e are not only focused on finding cures, but also on improving the overall </a:t>
            </a:r>
            <a:r>
              <a:rPr lang="en-US" sz="1200" b="1" i="0" kern="1200" baseline="0" dirty="0" smtClean="0">
                <a:solidFill>
                  <a:schemeClr val="tx1"/>
                </a:solidFill>
                <a:effectLst/>
                <a:latin typeface="+mn-lt"/>
                <a:ea typeface="+mn-ea"/>
                <a:cs typeface="+mn-cs"/>
              </a:rPr>
              <a:t>quality of life </a:t>
            </a:r>
            <a:r>
              <a:rPr lang="en-US" sz="1200" b="0" i="0" kern="1200" baseline="0" dirty="0" smtClean="0">
                <a:solidFill>
                  <a:schemeClr val="tx1"/>
                </a:solidFill>
                <a:effectLst/>
                <a:latin typeface="+mn-lt"/>
                <a:ea typeface="+mn-ea"/>
                <a:cs typeface="+mn-cs"/>
              </a:rPr>
              <a:t>for our patients and are considered to be </a:t>
            </a:r>
            <a:r>
              <a:rPr lang="en-US" sz="1200" b="0" i="0" kern="1200" dirty="0" smtClean="0">
                <a:solidFill>
                  <a:schemeClr val="tx1"/>
                </a:solidFill>
                <a:effectLst/>
                <a:latin typeface="+mn-lt"/>
                <a:ea typeface="+mn-ea"/>
                <a:cs typeface="+mn-cs"/>
              </a:rPr>
              <a:t>a leader in </a:t>
            </a:r>
            <a:r>
              <a:rPr lang="en-US" sz="1200" b="1" i="0" kern="1200" dirty="0" smtClean="0">
                <a:solidFill>
                  <a:schemeClr val="tx1"/>
                </a:solidFill>
                <a:effectLst/>
                <a:latin typeface="+mn-lt"/>
                <a:ea typeface="+mn-ea"/>
                <a:cs typeface="+mn-cs"/>
              </a:rPr>
              <a:t>developing new treatments that minimize the side effects </a:t>
            </a:r>
            <a:r>
              <a:rPr lang="en-US" sz="1200" b="0" i="0" kern="1200" dirty="0" smtClean="0">
                <a:solidFill>
                  <a:schemeClr val="tx1"/>
                </a:solidFill>
                <a:effectLst/>
                <a:latin typeface="+mn-lt"/>
                <a:ea typeface="+mn-ea"/>
                <a:cs typeface="+mn-cs"/>
              </a:rPr>
              <a:t>for all children treated for cancer.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DCFE9D8-936D-3C49-9E36-979AD715A873}" type="slidenum">
              <a:rPr lang="en-US" smtClean="0"/>
              <a:t>8</a:t>
            </a:fld>
            <a:endParaRPr lang="en-US"/>
          </a:p>
        </p:txBody>
      </p:sp>
    </p:spTree>
    <p:extLst>
      <p:ext uri="{BB962C8B-B14F-4D97-AF65-F5344CB8AC3E}">
        <p14:creationId xmlns:p14="http://schemas.microsoft.com/office/powerpoint/2010/main" val="2832013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7789">
              <a:defRPr/>
            </a:pPr>
            <a:r>
              <a:rPr lang="en-US" sz="1200" dirty="0" smtClean="0">
                <a:latin typeface="+mn-lt"/>
              </a:rPr>
              <a:t>Families </a:t>
            </a:r>
            <a:r>
              <a:rPr lang="en-US" sz="1200" u="sng" dirty="0" smtClean="0">
                <a:latin typeface="+mn-lt"/>
              </a:rPr>
              <a:t>n</a:t>
            </a:r>
            <a:r>
              <a:rPr lang="en-US" sz="1200" u="sng" baseline="0" dirty="0" smtClean="0">
                <a:latin typeface="+mn-lt"/>
              </a:rPr>
              <a:t>ever</a:t>
            </a:r>
            <a:r>
              <a:rPr lang="en-US" sz="1200" baseline="0" dirty="0" smtClean="0">
                <a:latin typeface="+mn-lt"/>
              </a:rPr>
              <a:t> receive a bill from St. Jude - </a:t>
            </a:r>
            <a:r>
              <a:rPr lang="en-US" sz="1200" kern="0" dirty="0" smtClean="0">
                <a:solidFill>
                  <a:schemeClr val="tx1">
                    <a:lumMod val="65000"/>
                    <a:lumOff val="35000"/>
                  </a:schemeClr>
                </a:solidFill>
                <a:latin typeface="+mn-lt"/>
                <a:cs typeface="Arial"/>
              </a:rPr>
              <a:t>for </a:t>
            </a:r>
            <a:r>
              <a:rPr lang="en-US" sz="1200" b="1" kern="0" dirty="0" smtClean="0">
                <a:solidFill>
                  <a:schemeClr val="tx1">
                    <a:lumMod val="65000"/>
                    <a:lumOff val="35000"/>
                  </a:schemeClr>
                </a:solidFill>
                <a:latin typeface="+mn-lt"/>
                <a:cs typeface="Arial"/>
              </a:rPr>
              <a:t>treatment, travel, housing or food </a:t>
            </a:r>
            <a:r>
              <a:rPr lang="en-US" sz="1200" kern="0" dirty="0" smtClean="0">
                <a:solidFill>
                  <a:schemeClr val="tx1">
                    <a:lumMod val="65000"/>
                    <a:lumOff val="35000"/>
                  </a:schemeClr>
                </a:solidFill>
                <a:latin typeface="+mn-lt"/>
                <a:cs typeface="Arial"/>
              </a:rPr>
              <a:t>– because all a family should worry about is helping their child live. </a:t>
            </a:r>
          </a:p>
          <a:p>
            <a:pPr defTabSz="877789">
              <a:defRPr/>
            </a:pPr>
            <a:endParaRPr lang="en-US" sz="1200" kern="0" dirty="0" smtClean="0">
              <a:solidFill>
                <a:schemeClr val="tx1">
                  <a:lumMod val="65000"/>
                  <a:lumOff val="35000"/>
                </a:schemeClr>
              </a:solidFill>
              <a:latin typeface="+mn-lt"/>
              <a:cs typeface="Arial"/>
            </a:endParaRPr>
          </a:p>
          <a:p>
            <a:pPr defTabSz="877789">
              <a:defRPr/>
            </a:pPr>
            <a:r>
              <a:rPr lang="en-US" sz="1200" kern="0" dirty="0" smtClean="0">
                <a:solidFill>
                  <a:schemeClr val="tx1">
                    <a:lumMod val="65000"/>
                    <a:lumOff val="35000"/>
                  </a:schemeClr>
                </a:solidFill>
                <a:latin typeface="+mn-lt"/>
                <a:cs typeface="Arial"/>
              </a:rPr>
              <a:t>At</a:t>
            </a:r>
            <a:r>
              <a:rPr lang="en-US" sz="1200" kern="0" baseline="0" dirty="0" smtClean="0">
                <a:solidFill>
                  <a:schemeClr val="tx1">
                    <a:lumMod val="65000"/>
                    <a:lumOff val="35000"/>
                  </a:schemeClr>
                </a:solidFill>
                <a:latin typeface="+mn-lt"/>
                <a:cs typeface="Arial"/>
              </a:rPr>
              <a:t> perhaps the most emotional time in their lives, St. Jude gives families the peace of mind knowing that they will never receive a bill for all the treatment and care that their child receives, now and for the future.  And nobody else provides that level of unqualified support.</a:t>
            </a:r>
            <a:endParaRPr lang="en-US" sz="1200" kern="0" dirty="0" smtClean="0">
              <a:solidFill>
                <a:schemeClr val="tx1">
                  <a:lumMod val="65000"/>
                  <a:lumOff val="35000"/>
                </a:schemeClr>
              </a:solidFill>
              <a:latin typeface="+mn-lt"/>
              <a:cs typeface="Arial"/>
            </a:endParaRPr>
          </a:p>
          <a:p>
            <a:pPr defTabSz="877789">
              <a:defRPr/>
            </a:pPr>
            <a:endParaRPr lang="en-US" sz="1200" kern="0" dirty="0" smtClean="0">
              <a:solidFill>
                <a:schemeClr val="tx1">
                  <a:lumMod val="65000"/>
                  <a:lumOff val="35000"/>
                </a:schemeClr>
              </a:solidFill>
              <a:latin typeface="+mn-lt"/>
              <a:cs typeface="Arial"/>
            </a:endParaRPr>
          </a:p>
          <a:p>
            <a:pPr defTabSz="877789">
              <a:defRPr/>
            </a:pPr>
            <a:r>
              <a:rPr lang="en-US" sz="1200" b="0" i="0" kern="1200" dirty="0" smtClean="0">
                <a:solidFill>
                  <a:schemeClr val="tx1"/>
                </a:solidFill>
                <a:effectLst/>
                <a:latin typeface="+mn-lt"/>
                <a:ea typeface="+mn-ea"/>
                <a:cs typeface="+mn-cs"/>
              </a:rPr>
              <a:t>St. Jude can do this thanks</a:t>
            </a:r>
            <a:r>
              <a:rPr lang="en-US" sz="1200" b="0" i="0" kern="1200" baseline="0" dirty="0" smtClean="0">
                <a:solidFill>
                  <a:schemeClr val="tx1"/>
                </a:solidFill>
                <a:effectLst/>
                <a:latin typeface="+mn-lt"/>
                <a:ea typeface="+mn-ea"/>
                <a:cs typeface="+mn-cs"/>
              </a:rPr>
              <a:t> to the incredible generosity of our donors – people just like you.  Because of you, </a:t>
            </a:r>
            <a:r>
              <a:rPr lang="en-US" sz="1200" b="0" i="0" kern="1200" dirty="0" smtClean="0">
                <a:solidFill>
                  <a:schemeClr val="tx1"/>
                </a:solidFill>
                <a:effectLst/>
                <a:latin typeface="+mn-lt"/>
                <a:ea typeface="+mn-ea"/>
                <a:cs typeface="+mn-cs"/>
              </a:rPr>
              <a:t>75% of our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costs are funded by contributions.  </a:t>
            </a:r>
            <a:r>
              <a:rPr lang="en-US" sz="1200" dirty="0" smtClean="0">
                <a:latin typeface="+mn-lt"/>
              </a:rPr>
              <a:t>This is </a:t>
            </a:r>
            <a:r>
              <a:rPr lang="en-US" sz="1200" b="1" dirty="0" smtClean="0">
                <a:latin typeface="+mn-lt"/>
              </a:rPr>
              <a:t>vastly different </a:t>
            </a:r>
            <a:r>
              <a:rPr lang="en-US" sz="1200" dirty="0" smtClean="0">
                <a:latin typeface="+mn-lt"/>
              </a:rPr>
              <a:t>than most other hospitals that generate 85% or more of their revenues through insurance recoveries and collections.  </a:t>
            </a:r>
          </a:p>
          <a:p>
            <a:pPr marL="0" marR="0" indent="0" algn="l" defTabSz="877789"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DCFE9D8-936D-3C49-9E36-979AD715A873}" type="slidenum">
              <a:rPr lang="en-US" smtClean="0"/>
              <a:t>9</a:t>
            </a:fld>
            <a:endParaRPr lang="en-US"/>
          </a:p>
        </p:txBody>
      </p:sp>
    </p:spTree>
    <p:extLst>
      <p:ext uri="{BB962C8B-B14F-4D97-AF65-F5344CB8AC3E}">
        <p14:creationId xmlns:p14="http://schemas.microsoft.com/office/powerpoint/2010/main" val="3191209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Rectangle 4"/>
          <p:cNvSpPr/>
          <p:nvPr userDrawn="1"/>
        </p:nvSpPr>
        <p:spPr>
          <a:xfrm>
            <a:off x="5712460" y="4313480"/>
            <a:ext cx="1135380" cy="588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5712460" y="5182159"/>
            <a:ext cx="1135380" cy="588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7124700" y="4313480"/>
            <a:ext cx="1135380" cy="588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7124700" y="5182159"/>
            <a:ext cx="1135380" cy="588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36940" y="4313480"/>
            <a:ext cx="1135380" cy="588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8536940" y="5182159"/>
            <a:ext cx="1135380" cy="588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949180" y="4313480"/>
            <a:ext cx="1135380" cy="588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9949180" y="5182159"/>
            <a:ext cx="1135380" cy="5887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userDrawn="1"/>
        </p:nvSpPr>
        <p:spPr>
          <a:xfrm>
            <a:off x="782320" y="521434"/>
            <a:ext cx="10485120" cy="1200329"/>
          </a:xfrm>
          <a:prstGeom prst="rect">
            <a:avLst/>
          </a:prstGeom>
        </p:spPr>
        <p:txBody>
          <a:bodyPr wrap="square" rtlCol="0">
            <a:spAutoFit/>
          </a:bodyPr>
          <a:lstStyle/>
          <a:p>
            <a:pPr algn="l"/>
            <a:r>
              <a:rPr lang="en-US" sz="4400" b="1" dirty="0" smtClean="0"/>
              <a:t>Presentation Instruction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t>(This page is for instructional use only.)</a:t>
            </a:r>
          </a:p>
        </p:txBody>
      </p:sp>
      <p:sp>
        <p:nvSpPr>
          <p:cNvPr id="29" name="TextBox 28"/>
          <p:cNvSpPr txBox="1"/>
          <p:nvPr userDrawn="1"/>
        </p:nvSpPr>
        <p:spPr>
          <a:xfrm>
            <a:off x="746760" y="2082800"/>
            <a:ext cx="10947400" cy="1569660"/>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smtClean="0"/>
              <a:t>Arial font family </a:t>
            </a:r>
            <a:r>
              <a:rPr lang="en-US" sz="2400" dirty="0" smtClean="0"/>
              <a:t>(PC and Mac compatible)</a:t>
            </a:r>
          </a:p>
          <a:p>
            <a:pPr marL="342900" lvl="0" indent="-342900">
              <a:buFont typeface="Arial" charset="0"/>
              <a:buChar char="•"/>
            </a:pPr>
            <a:r>
              <a:rPr lang="en-US" sz="2400" b="1" dirty="0" smtClean="0"/>
              <a:t>Title font: </a:t>
            </a:r>
            <a:r>
              <a:rPr lang="en-US" sz="2400" dirty="0" smtClean="0"/>
              <a:t>Arial Bold, 32 pt. to 44 pt. size</a:t>
            </a:r>
          </a:p>
          <a:p>
            <a:pPr marL="342900" lvl="0" indent="-342900">
              <a:buFont typeface="Arial" charset="0"/>
              <a:buChar char="•"/>
            </a:pPr>
            <a:r>
              <a:rPr lang="en-US" sz="2400" b="1" dirty="0" smtClean="0"/>
              <a:t>Subtitle font: </a:t>
            </a:r>
            <a:r>
              <a:rPr lang="en-US" sz="2400" dirty="0" smtClean="0"/>
              <a:t>Arial, 30 pt. to 36 pt. size</a:t>
            </a:r>
          </a:p>
          <a:p>
            <a:pPr marL="342900" lvl="0" indent="-342900">
              <a:buFont typeface="Arial" charset="0"/>
              <a:buChar char="•"/>
            </a:pPr>
            <a:r>
              <a:rPr lang="en-US" sz="2400" b="1" dirty="0" smtClean="0"/>
              <a:t>Text font</a:t>
            </a:r>
            <a:r>
              <a:rPr lang="en-US" sz="2400" dirty="0" smtClean="0"/>
              <a:t>: Arial, 16 pt. to 30 pt. size</a:t>
            </a:r>
          </a:p>
        </p:txBody>
      </p:sp>
      <p:sp>
        <p:nvSpPr>
          <p:cNvPr id="31" name="TextBox 30"/>
          <p:cNvSpPr txBox="1"/>
          <p:nvPr userDrawn="1"/>
        </p:nvSpPr>
        <p:spPr>
          <a:xfrm>
            <a:off x="746760" y="4185920"/>
            <a:ext cx="4780280" cy="830997"/>
          </a:xfrm>
          <a:prstGeom prst="rect">
            <a:avLst/>
          </a:prstGeom>
        </p:spPr>
        <p:txBody>
          <a:bodyPr wrap="square" rtlCol="0">
            <a:spAutoFit/>
          </a:bodyPr>
          <a:lstStyle/>
          <a:p>
            <a:pPr lvl="0"/>
            <a:r>
              <a:rPr lang="en-US" sz="2400" b="1" dirty="0" smtClean="0"/>
              <a:t>Presentation Theme Colors</a:t>
            </a:r>
          </a:p>
          <a:p>
            <a:pPr lvl="0"/>
            <a:r>
              <a:rPr lang="en-US" sz="2400" b="0" dirty="0" smtClean="0"/>
              <a:t>St. Jude approved color palette.</a:t>
            </a:r>
          </a:p>
        </p:txBody>
      </p:sp>
    </p:spTree>
    <p:extLst>
      <p:ext uri="{BB962C8B-B14F-4D97-AF65-F5344CB8AC3E}">
        <p14:creationId xmlns:p14="http://schemas.microsoft.com/office/powerpoint/2010/main" val="3179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20" name="Rectangle 19"/>
          <p:cNvSpPr/>
          <p:nvPr userDrawn="1"/>
        </p:nvSpPr>
        <p:spPr>
          <a:xfrm>
            <a:off x="0" y="2052320"/>
            <a:ext cx="12192000" cy="228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8">
            <a:extLst>
              <a:ext uri="{FF2B5EF4-FFF2-40B4-BE49-F238E27FC236}">
                <a16:creationId xmlns:a16="http://schemas.microsoft.com/office/drawing/2014/main" id="{553128FA-5BF6-1E4F-A5D5-720C74B9645D}"/>
              </a:ext>
            </a:extLst>
          </p:cNvPr>
          <p:cNvSpPr>
            <a:spLocks noGrp="1"/>
          </p:cNvSpPr>
          <p:nvPr>
            <p:ph type="title" hasCustomPrompt="1"/>
          </p:nvPr>
        </p:nvSpPr>
        <p:spPr>
          <a:xfrm>
            <a:off x="843279" y="2286000"/>
            <a:ext cx="10536555" cy="1828800"/>
          </a:xfrm>
          <a:prstGeom prst="rect">
            <a:avLst/>
          </a:prstGeom>
        </p:spPr>
        <p:txBody>
          <a:bodyPr anchor="ctr"/>
          <a:lstStyle>
            <a:lvl1pPr algn="ctr">
              <a:defRPr sz="4400" b="1">
                <a:solidFill>
                  <a:schemeClr val="bg1"/>
                </a:solidFill>
              </a:defRPr>
            </a:lvl1pPr>
          </a:lstStyle>
          <a:p>
            <a:r>
              <a:rPr lang="en-US" dirty="0" smtClean="0"/>
              <a:t>Click to edit Master Title Slide</a:t>
            </a:r>
            <a:endParaRPr lang="en-US" dirty="0"/>
          </a:p>
        </p:txBody>
      </p:sp>
      <p:sp>
        <p:nvSpPr>
          <p:cNvPr id="6" name="Text Placeholder 5"/>
          <p:cNvSpPr>
            <a:spLocks noGrp="1"/>
          </p:cNvSpPr>
          <p:nvPr>
            <p:ph type="body" sz="quarter" idx="10" hasCustomPrompt="1"/>
          </p:nvPr>
        </p:nvSpPr>
        <p:spPr>
          <a:xfrm>
            <a:off x="152401" y="6552883"/>
            <a:ext cx="3068320" cy="24447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smtClean="0"/>
              <a:t>©2018 ALSAC/St. Jude Children’s Research Hospital (00000) </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1600" y="4981597"/>
            <a:ext cx="1828800" cy="1785026"/>
          </a:xfrm>
          <a:prstGeom prst="rect">
            <a:avLst/>
          </a:prstGeom>
        </p:spPr>
      </p:pic>
    </p:spTree>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ontent with Caption">
    <p:spTree>
      <p:nvGrpSpPr>
        <p:cNvPr id="1" name=""/>
        <p:cNvGrpSpPr/>
        <p:nvPr/>
      </p:nvGrpSpPr>
      <p:grpSpPr>
        <a:xfrm>
          <a:off x="0" y="0"/>
          <a:ext cx="0" cy="0"/>
          <a:chOff x="0" y="0"/>
          <a:chExt cx="0" cy="0"/>
        </a:xfrm>
      </p:grpSpPr>
      <p:sp>
        <p:nvSpPr>
          <p:cNvPr id="6" name="Rectangle 5"/>
          <p:cNvSpPr/>
          <p:nvPr userDrawn="1"/>
        </p:nvSpPr>
        <p:spPr>
          <a:xfrm>
            <a:off x="0" y="0"/>
            <a:ext cx="12192000" cy="1026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8">
            <a:extLst>
              <a:ext uri="{FF2B5EF4-FFF2-40B4-BE49-F238E27FC236}">
                <a16:creationId xmlns:a16="http://schemas.microsoft.com/office/drawing/2014/main" id="{553128FA-5BF6-1E4F-A5D5-720C74B9645D}"/>
              </a:ext>
            </a:extLst>
          </p:cNvPr>
          <p:cNvSpPr>
            <a:spLocks noGrp="1"/>
          </p:cNvSpPr>
          <p:nvPr>
            <p:ph type="title"/>
          </p:nvPr>
        </p:nvSpPr>
        <p:spPr>
          <a:xfrm>
            <a:off x="843279" y="111761"/>
            <a:ext cx="10536555" cy="914399"/>
          </a:xfrm>
          <a:prstGeom prst="rect">
            <a:avLst/>
          </a:prstGeom>
        </p:spPr>
        <p:txBody>
          <a:bodyPr anchor="ctr"/>
          <a:lstStyle>
            <a:lvl1pPr algn="l">
              <a:defRPr sz="4400" b="1">
                <a:solidFill>
                  <a:schemeClr val="bg1"/>
                </a:solidFill>
              </a:defRPr>
            </a:lvl1pPr>
          </a:lstStyle>
          <a:p>
            <a:r>
              <a:rPr lang="en-US" smtClean="0"/>
              <a:t>Click to edit Master title style</a:t>
            </a:r>
            <a:endParaRPr lang="en-US" dirty="0"/>
          </a:p>
        </p:txBody>
      </p:sp>
      <p:sp>
        <p:nvSpPr>
          <p:cNvPr id="9" name="Content Placeholder 4"/>
          <p:cNvSpPr>
            <a:spLocks noGrp="1"/>
          </p:cNvSpPr>
          <p:nvPr>
            <p:ph sz="quarter" idx="11" hasCustomPrompt="1"/>
          </p:nvPr>
        </p:nvSpPr>
        <p:spPr>
          <a:xfrm>
            <a:off x="843280" y="1371601"/>
            <a:ext cx="10536555" cy="4408872"/>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5" y="5870807"/>
            <a:ext cx="1265749" cy="916857"/>
          </a:xfrm>
          <a:prstGeom prst="rect">
            <a:avLst/>
          </a:prstGeom>
        </p:spPr>
      </p:pic>
    </p:spTree>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ontent with Caption">
    <p:spTree>
      <p:nvGrpSpPr>
        <p:cNvPr id="1" name=""/>
        <p:cNvGrpSpPr/>
        <p:nvPr/>
      </p:nvGrpSpPr>
      <p:grpSpPr>
        <a:xfrm>
          <a:off x="0" y="0"/>
          <a:ext cx="0" cy="0"/>
          <a:chOff x="0" y="0"/>
          <a:chExt cx="0" cy="0"/>
        </a:xfrm>
      </p:grpSpPr>
      <p:sp>
        <p:nvSpPr>
          <p:cNvPr id="6" name="Rectangle 5"/>
          <p:cNvSpPr/>
          <p:nvPr userDrawn="1"/>
        </p:nvSpPr>
        <p:spPr>
          <a:xfrm>
            <a:off x="0" y="0"/>
            <a:ext cx="12192000" cy="1026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8">
            <a:extLst>
              <a:ext uri="{FF2B5EF4-FFF2-40B4-BE49-F238E27FC236}">
                <a16:creationId xmlns:a16="http://schemas.microsoft.com/office/drawing/2014/main" id="{553128FA-5BF6-1E4F-A5D5-720C74B9645D}"/>
              </a:ext>
            </a:extLst>
          </p:cNvPr>
          <p:cNvSpPr>
            <a:spLocks noGrp="1"/>
          </p:cNvSpPr>
          <p:nvPr>
            <p:ph type="title"/>
          </p:nvPr>
        </p:nvSpPr>
        <p:spPr>
          <a:xfrm>
            <a:off x="843279" y="111761"/>
            <a:ext cx="10536555" cy="914399"/>
          </a:xfrm>
          <a:prstGeom prst="rect">
            <a:avLst/>
          </a:prstGeom>
        </p:spPr>
        <p:txBody>
          <a:bodyPr anchor="ctr"/>
          <a:lstStyle>
            <a:lvl1pPr algn="l">
              <a:defRPr sz="4400" b="1">
                <a:solidFill>
                  <a:schemeClr val="bg1"/>
                </a:solidFill>
              </a:defRPr>
            </a:lvl1pPr>
          </a:lstStyle>
          <a:p>
            <a:r>
              <a:rPr lang="en-US" smtClean="0"/>
              <a:t>Click to edit Master title style</a:t>
            </a:r>
            <a:endParaRPr lang="en-US" dirty="0"/>
          </a:p>
        </p:txBody>
      </p:sp>
      <p:sp>
        <p:nvSpPr>
          <p:cNvPr id="9" name="Content Placeholder 4"/>
          <p:cNvSpPr>
            <a:spLocks noGrp="1"/>
          </p:cNvSpPr>
          <p:nvPr>
            <p:ph sz="quarter" idx="11" hasCustomPrompt="1"/>
          </p:nvPr>
        </p:nvSpPr>
        <p:spPr>
          <a:xfrm>
            <a:off x="843280" y="1371601"/>
            <a:ext cx="10536555" cy="4408872"/>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5" y="5870807"/>
            <a:ext cx="1265749" cy="916857"/>
          </a:xfrm>
          <a:prstGeom prst="rect">
            <a:avLst/>
          </a:prstGeom>
        </p:spPr>
      </p:pic>
    </p:spTree>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ntent with Caption">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5" y="5870807"/>
            <a:ext cx="1265749" cy="916857"/>
          </a:xfrm>
          <a:prstGeom prst="rect">
            <a:avLst/>
          </a:prstGeom>
        </p:spPr>
      </p:pic>
      <p:sp>
        <p:nvSpPr>
          <p:cNvPr id="6" name="Rectangle 5"/>
          <p:cNvSpPr/>
          <p:nvPr userDrawn="1"/>
        </p:nvSpPr>
        <p:spPr>
          <a:xfrm>
            <a:off x="0" y="0"/>
            <a:ext cx="12192000" cy="1026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8">
            <a:extLst>
              <a:ext uri="{FF2B5EF4-FFF2-40B4-BE49-F238E27FC236}">
                <a16:creationId xmlns:a16="http://schemas.microsoft.com/office/drawing/2014/main" id="{553128FA-5BF6-1E4F-A5D5-720C74B9645D}"/>
              </a:ext>
            </a:extLst>
          </p:cNvPr>
          <p:cNvSpPr>
            <a:spLocks noGrp="1"/>
          </p:cNvSpPr>
          <p:nvPr>
            <p:ph type="title"/>
          </p:nvPr>
        </p:nvSpPr>
        <p:spPr>
          <a:xfrm>
            <a:off x="843279" y="111761"/>
            <a:ext cx="10536555" cy="914399"/>
          </a:xfrm>
          <a:prstGeom prst="rect">
            <a:avLst/>
          </a:prstGeom>
        </p:spPr>
        <p:txBody>
          <a:bodyPr anchor="ctr"/>
          <a:lstStyle>
            <a:lvl1pPr algn="l">
              <a:defRPr sz="4400" b="1">
                <a:solidFill>
                  <a:schemeClr val="bg1"/>
                </a:solidFill>
              </a:defRPr>
            </a:lvl1pPr>
          </a:lstStyle>
          <a:p>
            <a:r>
              <a:rPr lang="en-US" smtClean="0"/>
              <a:t>Click to edit Master title style</a:t>
            </a:r>
            <a:endParaRPr lang="en-US" dirty="0"/>
          </a:p>
        </p:txBody>
      </p:sp>
      <p:sp>
        <p:nvSpPr>
          <p:cNvPr id="8" name="Content Placeholder 4"/>
          <p:cNvSpPr>
            <a:spLocks noGrp="1"/>
          </p:cNvSpPr>
          <p:nvPr>
            <p:ph sz="quarter" idx="11" hasCustomPrompt="1"/>
          </p:nvPr>
        </p:nvSpPr>
        <p:spPr>
          <a:xfrm>
            <a:off x="843280" y="1371601"/>
            <a:ext cx="10536555" cy="4408872"/>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spTree>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33CC0D7-9A28-C84E-9B57-324EF2A8AD53}"/>
              </a:ext>
            </a:extLst>
          </p:cNvPr>
          <p:cNvSpPr>
            <a:spLocks noChangeAspect="1" noChangeArrowheads="1"/>
          </p:cNvSpPr>
          <p:nvPr userDrawn="1"/>
        </p:nvSpPr>
        <p:spPr bwMode="auto">
          <a:xfrm>
            <a:off x="-20320" y="4701510"/>
            <a:ext cx="12223091" cy="2156490"/>
          </a:xfrm>
          <a:custGeom>
            <a:avLst/>
            <a:gdLst>
              <a:gd name="T0" fmla="*/ 0 w 12875"/>
              <a:gd name="T1" fmla="*/ 1187 h 22281"/>
              <a:gd name="T2" fmla="*/ 0 w 12875"/>
              <a:gd name="T3" fmla="*/ 1187 h 22281"/>
              <a:gd name="T4" fmla="*/ 6438 w 12875"/>
              <a:gd name="T5" fmla="*/ 0 h 22281"/>
              <a:gd name="T6" fmla="*/ 12874 w 12875"/>
              <a:gd name="T7" fmla="*/ 1187 h 22281"/>
              <a:gd name="T8" fmla="*/ 12874 w 12875"/>
              <a:gd name="T9" fmla="*/ 22280 h 22281"/>
              <a:gd name="T10" fmla="*/ 0 w 12875"/>
              <a:gd name="T11" fmla="*/ 22280 h 22281"/>
              <a:gd name="T12" fmla="*/ 0 w 12875"/>
              <a:gd name="T13" fmla="*/ 1187 h 22281"/>
              <a:gd name="connsiteX0" fmla="*/ 0 w 12874"/>
              <a:gd name="connsiteY0" fmla="*/ 1187 h 22280"/>
              <a:gd name="connsiteX1" fmla="*/ 0 w 12874"/>
              <a:gd name="connsiteY1" fmla="*/ 1187 h 22280"/>
              <a:gd name="connsiteX2" fmla="*/ 6438 w 12874"/>
              <a:gd name="connsiteY2" fmla="*/ 0 h 22280"/>
              <a:gd name="connsiteX3" fmla="*/ 12874 w 12874"/>
              <a:gd name="connsiteY3" fmla="*/ 1187 h 22280"/>
              <a:gd name="connsiteX4" fmla="*/ 12874 w 12874"/>
              <a:gd name="connsiteY4" fmla="*/ 22280 h 22280"/>
              <a:gd name="connsiteX5" fmla="*/ 0 w 12874"/>
              <a:gd name="connsiteY5" fmla="*/ 22280 h 22280"/>
              <a:gd name="connsiteX6" fmla="*/ 0 w 12874"/>
              <a:gd name="connsiteY6" fmla="*/ 1187 h 22280"/>
              <a:gd name="connsiteX0" fmla="*/ 11 w 12885"/>
              <a:gd name="connsiteY0" fmla="*/ 1187 h 22280"/>
              <a:gd name="connsiteX1" fmla="*/ 11 w 12885"/>
              <a:gd name="connsiteY1" fmla="*/ 1187 h 22280"/>
              <a:gd name="connsiteX2" fmla="*/ 6449 w 12885"/>
              <a:gd name="connsiteY2" fmla="*/ 0 h 22280"/>
              <a:gd name="connsiteX3" fmla="*/ 12885 w 12885"/>
              <a:gd name="connsiteY3" fmla="*/ 1187 h 22280"/>
              <a:gd name="connsiteX4" fmla="*/ 12885 w 12885"/>
              <a:gd name="connsiteY4" fmla="*/ 22280 h 22280"/>
              <a:gd name="connsiteX5" fmla="*/ 11 w 12885"/>
              <a:gd name="connsiteY5" fmla="*/ 22280 h 22280"/>
              <a:gd name="connsiteX6" fmla="*/ 0 w 12885"/>
              <a:gd name="connsiteY6" fmla="*/ 4079 h 22280"/>
              <a:gd name="connsiteX0" fmla="*/ 1 w 12875"/>
              <a:gd name="connsiteY0" fmla="*/ 1187 h 22280"/>
              <a:gd name="connsiteX1" fmla="*/ 1 w 12875"/>
              <a:gd name="connsiteY1" fmla="*/ 1187 h 22280"/>
              <a:gd name="connsiteX2" fmla="*/ 6439 w 12875"/>
              <a:gd name="connsiteY2" fmla="*/ 0 h 22280"/>
              <a:gd name="connsiteX3" fmla="*/ 12875 w 12875"/>
              <a:gd name="connsiteY3" fmla="*/ 1187 h 22280"/>
              <a:gd name="connsiteX4" fmla="*/ 12875 w 12875"/>
              <a:gd name="connsiteY4" fmla="*/ 22280 h 22280"/>
              <a:gd name="connsiteX5" fmla="*/ 1 w 12875"/>
              <a:gd name="connsiteY5" fmla="*/ 22280 h 22280"/>
              <a:gd name="connsiteX6" fmla="*/ 12 w 12875"/>
              <a:gd name="connsiteY6" fmla="*/ 4122 h 22280"/>
              <a:gd name="connsiteX0" fmla="*/ 11 w 12885"/>
              <a:gd name="connsiteY0" fmla="*/ 1187 h 22280"/>
              <a:gd name="connsiteX1" fmla="*/ 11 w 12885"/>
              <a:gd name="connsiteY1" fmla="*/ 1187 h 22280"/>
              <a:gd name="connsiteX2" fmla="*/ 6449 w 12885"/>
              <a:gd name="connsiteY2" fmla="*/ 0 h 22280"/>
              <a:gd name="connsiteX3" fmla="*/ 12885 w 12885"/>
              <a:gd name="connsiteY3" fmla="*/ 1187 h 22280"/>
              <a:gd name="connsiteX4" fmla="*/ 12885 w 12885"/>
              <a:gd name="connsiteY4" fmla="*/ 22280 h 22280"/>
              <a:gd name="connsiteX5" fmla="*/ 11 w 12885"/>
              <a:gd name="connsiteY5" fmla="*/ 22280 h 22280"/>
              <a:gd name="connsiteX6" fmla="*/ 0 w 12885"/>
              <a:gd name="connsiteY6" fmla="*/ 4122 h 22280"/>
              <a:gd name="connsiteX0" fmla="*/ 1 w 12875"/>
              <a:gd name="connsiteY0" fmla="*/ 1187 h 22280"/>
              <a:gd name="connsiteX1" fmla="*/ 1 w 12875"/>
              <a:gd name="connsiteY1" fmla="*/ 1187 h 22280"/>
              <a:gd name="connsiteX2" fmla="*/ 6439 w 12875"/>
              <a:gd name="connsiteY2" fmla="*/ 0 h 22280"/>
              <a:gd name="connsiteX3" fmla="*/ 12875 w 12875"/>
              <a:gd name="connsiteY3" fmla="*/ 1187 h 22280"/>
              <a:gd name="connsiteX4" fmla="*/ 12875 w 12875"/>
              <a:gd name="connsiteY4" fmla="*/ 22280 h 22280"/>
              <a:gd name="connsiteX5" fmla="*/ 1 w 12875"/>
              <a:gd name="connsiteY5" fmla="*/ 22280 h 22280"/>
              <a:gd name="connsiteX6" fmla="*/ 12 w 12875"/>
              <a:gd name="connsiteY6" fmla="*/ 4122 h 22280"/>
              <a:gd name="connsiteX0" fmla="*/ 11 w 12885"/>
              <a:gd name="connsiteY0" fmla="*/ 1187 h 22280"/>
              <a:gd name="connsiteX1" fmla="*/ 11 w 12885"/>
              <a:gd name="connsiteY1" fmla="*/ 1187 h 22280"/>
              <a:gd name="connsiteX2" fmla="*/ 6449 w 12885"/>
              <a:gd name="connsiteY2" fmla="*/ 0 h 22280"/>
              <a:gd name="connsiteX3" fmla="*/ 12885 w 12885"/>
              <a:gd name="connsiteY3" fmla="*/ 1187 h 22280"/>
              <a:gd name="connsiteX4" fmla="*/ 12885 w 12885"/>
              <a:gd name="connsiteY4" fmla="*/ 22280 h 22280"/>
              <a:gd name="connsiteX5" fmla="*/ 11 w 12885"/>
              <a:gd name="connsiteY5" fmla="*/ 22280 h 22280"/>
              <a:gd name="connsiteX6" fmla="*/ 0 w 12885"/>
              <a:gd name="connsiteY6" fmla="*/ 4037 h 22280"/>
              <a:gd name="connsiteX0" fmla="*/ 2 w 12876"/>
              <a:gd name="connsiteY0" fmla="*/ 1187 h 22280"/>
              <a:gd name="connsiteX1" fmla="*/ 2 w 12876"/>
              <a:gd name="connsiteY1" fmla="*/ 1187 h 22280"/>
              <a:gd name="connsiteX2" fmla="*/ 6440 w 12876"/>
              <a:gd name="connsiteY2" fmla="*/ 0 h 22280"/>
              <a:gd name="connsiteX3" fmla="*/ 12876 w 12876"/>
              <a:gd name="connsiteY3" fmla="*/ 1187 h 22280"/>
              <a:gd name="connsiteX4" fmla="*/ 12876 w 12876"/>
              <a:gd name="connsiteY4" fmla="*/ 22280 h 22280"/>
              <a:gd name="connsiteX5" fmla="*/ 2 w 12876"/>
              <a:gd name="connsiteY5" fmla="*/ 22280 h 22280"/>
              <a:gd name="connsiteX6" fmla="*/ 2 w 12876"/>
              <a:gd name="connsiteY6" fmla="*/ 4037 h 22280"/>
              <a:gd name="connsiteX0" fmla="*/ 11 w 12885"/>
              <a:gd name="connsiteY0" fmla="*/ 1318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6" fmla="*/ 11 w 12885"/>
              <a:gd name="connsiteY6" fmla="*/ 4168 h 22411"/>
              <a:gd name="connsiteX0" fmla="*/ 11 w 12885"/>
              <a:gd name="connsiteY0" fmla="*/ 1318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6" fmla="*/ 11 w 12885"/>
              <a:gd name="connsiteY6" fmla="*/ 4168 h 22411"/>
              <a:gd name="connsiteX0" fmla="*/ 11 w 12885"/>
              <a:gd name="connsiteY0" fmla="*/ 4295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6" fmla="*/ 11 w 12885"/>
              <a:gd name="connsiteY6" fmla="*/ 4168 h 22411"/>
              <a:gd name="connsiteX0" fmla="*/ 11 w 12885"/>
              <a:gd name="connsiteY0" fmla="*/ 4295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6" fmla="*/ 22 w 12885"/>
              <a:gd name="connsiteY6" fmla="*/ 4125 h 22411"/>
              <a:gd name="connsiteX0" fmla="*/ 11 w 12885"/>
              <a:gd name="connsiteY0" fmla="*/ 4295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0" fmla="*/ 0 w 12874"/>
              <a:gd name="connsiteY0" fmla="*/ 4295 h 22411"/>
              <a:gd name="connsiteX1" fmla="*/ 6438 w 12874"/>
              <a:gd name="connsiteY1" fmla="*/ 131 h 22411"/>
              <a:gd name="connsiteX2" fmla="*/ 12874 w 12874"/>
              <a:gd name="connsiteY2" fmla="*/ 1318 h 22411"/>
              <a:gd name="connsiteX3" fmla="*/ 12874 w 12874"/>
              <a:gd name="connsiteY3" fmla="*/ 22411 h 22411"/>
              <a:gd name="connsiteX4" fmla="*/ 0 w 12874"/>
              <a:gd name="connsiteY4" fmla="*/ 22411 h 22411"/>
              <a:gd name="connsiteX0" fmla="*/ 0 w 12874"/>
              <a:gd name="connsiteY0" fmla="*/ 4295 h 22411"/>
              <a:gd name="connsiteX1" fmla="*/ 6438 w 12874"/>
              <a:gd name="connsiteY1" fmla="*/ 131 h 22411"/>
              <a:gd name="connsiteX2" fmla="*/ 12874 w 12874"/>
              <a:gd name="connsiteY2" fmla="*/ 1318 h 22411"/>
              <a:gd name="connsiteX3" fmla="*/ 12874 w 12874"/>
              <a:gd name="connsiteY3" fmla="*/ 22411 h 22411"/>
              <a:gd name="connsiteX4" fmla="*/ 0 w 12874"/>
              <a:gd name="connsiteY4" fmla="*/ 22411 h 22411"/>
              <a:gd name="connsiteX0" fmla="*/ 0 w 12874"/>
              <a:gd name="connsiteY0" fmla="*/ 4295 h 22411"/>
              <a:gd name="connsiteX1" fmla="*/ 6438 w 12874"/>
              <a:gd name="connsiteY1" fmla="*/ 131 h 22411"/>
              <a:gd name="connsiteX2" fmla="*/ 12874 w 12874"/>
              <a:gd name="connsiteY2" fmla="*/ 1318 h 22411"/>
              <a:gd name="connsiteX3" fmla="*/ 12874 w 12874"/>
              <a:gd name="connsiteY3" fmla="*/ 22411 h 22411"/>
              <a:gd name="connsiteX4" fmla="*/ 0 w 12874"/>
              <a:gd name="connsiteY4" fmla="*/ 22411 h 22411"/>
              <a:gd name="connsiteX0" fmla="*/ 0 w 13833"/>
              <a:gd name="connsiteY0" fmla="*/ 4165 h 23625"/>
              <a:gd name="connsiteX1" fmla="*/ 6438 w 13833"/>
              <a:gd name="connsiteY1" fmla="*/ 1 h 23625"/>
              <a:gd name="connsiteX2" fmla="*/ 12896 w 13833"/>
              <a:gd name="connsiteY2" fmla="*/ 4122 h 23625"/>
              <a:gd name="connsiteX3" fmla="*/ 12874 w 13833"/>
              <a:gd name="connsiteY3" fmla="*/ 22281 h 23625"/>
              <a:gd name="connsiteX4" fmla="*/ 0 w 13833"/>
              <a:gd name="connsiteY4" fmla="*/ 22281 h 23625"/>
              <a:gd name="connsiteX0" fmla="*/ 0 w 13833"/>
              <a:gd name="connsiteY0" fmla="*/ 4165 h 23625"/>
              <a:gd name="connsiteX1" fmla="*/ 6438 w 13833"/>
              <a:gd name="connsiteY1" fmla="*/ 1 h 23625"/>
              <a:gd name="connsiteX2" fmla="*/ 12896 w 13833"/>
              <a:gd name="connsiteY2" fmla="*/ 4122 h 23625"/>
              <a:gd name="connsiteX3" fmla="*/ 12874 w 13833"/>
              <a:gd name="connsiteY3" fmla="*/ 22281 h 23625"/>
              <a:gd name="connsiteX4" fmla="*/ 0 w 13833"/>
              <a:gd name="connsiteY4" fmla="*/ 22281 h 23625"/>
              <a:gd name="connsiteX0" fmla="*/ 0 w 13841"/>
              <a:gd name="connsiteY0" fmla="*/ 4165 h 23531"/>
              <a:gd name="connsiteX1" fmla="*/ 6438 w 13841"/>
              <a:gd name="connsiteY1" fmla="*/ 1 h 23531"/>
              <a:gd name="connsiteX2" fmla="*/ 12896 w 13841"/>
              <a:gd name="connsiteY2" fmla="*/ 4122 h 23531"/>
              <a:gd name="connsiteX3" fmla="*/ 12885 w 13841"/>
              <a:gd name="connsiteY3" fmla="*/ 22153 h 23531"/>
              <a:gd name="connsiteX4" fmla="*/ 0 w 13841"/>
              <a:gd name="connsiteY4" fmla="*/ 22281 h 23531"/>
              <a:gd name="connsiteX0" fmla="*/ 0 w 13841"/>
              <a:gd name="connsiteY0" fmla="*/ 4165 h 23531"/>
              <a:gd name="connsiteX1" fmla="*/ 6438 w 13841"/>
              <a:gd name="connsiteY1" fmla="*/ 1 h 23531"/>
              <a:gd name="connsiteX2" fmla="*/ 12896 w 13841"/>
              <a:gd name="connsiteY2" fmla="*/ 4122 h 23531"/>
              <a:gd name="connsiteX3" fmla="*/ 12885 w 13841"/>
              <a:gd name="connsiteY3" fmla="*/ 22153 h 23531"/>
              <a:gd name="connsiteX4" fmla="*/ 0 w 13841"/>
              <a:gd name="connsiteY4" fmla="*/ 22281 h 23531"/>
              <a:gd name="connsiteX0" fmla="*/ 0 w 13841"/>
              <a:gd name="connsiteY0" fmla="*/ 4165 h 23531"/>
              <a:gd name="connsiteX1" fmla="*/ 6438 w 13841"/>
              <a:gd name="connsiteY1" fmla="*/ 1 h 23531"/>
              <a:gd name="connsiteX2" fmla="*/ 12896 w 13841"/>
              <a:gd name="connsiteY2" fmla="*/ 4122 h 23531"/>
              <a:gd name="connsiteX3" fmla="*/ 12885 w 13841"/>
              <a:gd name="connsiteY3" fmla="*/ 22153 h 23531"/>
              <a:gd name="connsiteX4" fmla="*/ 0 w 13841"/>
              <a:gd name="connsiteY4" fmla="*/ 22281 h 23531"/>
              <a:gd name="connsiteX0" fmla="*/ 0 w 12896"/>
              <a:gd name="connsiteY0" fmla="*/ 4165 h 23531"/>
              <a:gd name="connsiteX1" fmla="*/ 6438 w 12896"/>
              <a:gd name="connsiteY1" fmla="*/ 1 h 23531"/>
              <a:gd name="connsiteX2" fmla="*/ 12896 w 12896"/>
              <a:gd name="connsiteY2" fmla="*/ 4122 h 23531"/>
              <a:gd name="connsiteX3" fmla="*/ 12885 w 12896"/>
              <a:gd name="connsiteY3" fmla="*/ 22153 h 23531"/>
              <a:gd name="connsiteX4" fmla="*/ 0 w 12896"/>
              <a:gd name="connsiteY4" fmla="*/ 22281 h 23531"/>
              <a:gd name="connsiteX0" fmla="*/ 0 w 12898"/>
              <a:gd name="connsiteY0" fmla="*/ 4165 h 23500"/>
              <a:gd name="connsiteX1" fmla="*/ 6438 w 12898"/>
              <a:gd name="connsiteY1" fmla="*/ 1 h 23500"/>
              <a:gd name="connsiteX2" fmla="*/ 12896 w 12898"/>
              <a:gd name="connsiteY2" fmla="*/ 4122 h 23500"/>
              <a:gd name="connsiteX3" fmla="*/ 12896 w 12898"/>
              <a:gd name="connsiteY3" fmla="*/ 22110 h 23500"/>
              <a:gd name="connsiteX4" fmla="*/ 0 w 12898"/>
              <a:gd name="connsiteY4" fmla="*/ 22281 h 23500"/>
              <a:gd name="connsiteX0" fmla="*/ 0 w 12898"/>
              <a:gd name="connsiteY0" fmla="*/ 4165 h 22281"/>
              <a:gd name="connsiteX1" fmla="*/ 6438 w 12898"/>
              <a:gd name="connsiteY1" fmla="*/ 1 h 22281"/>
              <a:gd name="connsiteX2" fmla="*/ 12896 w 12898"/>
              <a:gd name="connsiteY2" fmla="*/ 4122 h 22281"/>
              <a:gd name="connsiteX3" fmla="*/ 12896 w 12898"/>
              <a:gd name="connsiteY3" fmla="*/ 22110 h 22281"/>
              <a:gd name="connsiteX4" fmla="*/ 0 w 12898"/>
              <a:gd name="connsiteY4" fmla="*/ 22281 h 22281"/>
              <a:gd name="connsiteX0" fmla="*/ 0 w 12908"/>
              <a:gd name="connsiteY0" fmla="*/ 4165 h 22281"/>
              <a:gd name="connsiteX1" fmla="*/ 6438 w 12908"/>
              <a:gd name="connsiteY1" fmla="*/ 1 h 22281"/>
              <a:gd name="connsiteX2" fmla="*/ 12896 w 12908"/>
              <a:gd name="connsiteY2" fmla="*/ 4122 h 22281"/>
              <a:gd name="connsiteX3" fmla="*/ 12907 w 12908"/>
              <a:gd name="connsiteY3" fmla="*/ 22280 h 22281"/>
              <a:gd name="connsiteX4" fmla="*/ 0 w 12908"/>
              <a:gd name="connsiteY4" fmla="*/ 22281 h 22281"/>
              <a:gd name="connsiteX0" fmla="*/ 0 w 12896"/>
              <a:gd name="connsiteY0" fmla="*/ 4165 h 22281"/>
              <a:gd name="connsiteX1" fmla="*/ 6438 w 12896"/>
              <a:gd name="connsiteY1" fmla="*/ 1 h 22281"/>
              <a:gd name="connsiteX2" fmla="*/ 12896 w 12896"/>
              <a:gd name="connsiteY2" fmla="*/ 4122 h 22281"/>
              <a:gd name="connsiteX3" fmla="*/ 12885 w 12896"/>
              <a:gd name="connsiteY3" fmla="*/ 22280 h 22281"/>
              <a:gd name="connsiteX4" fmla="*/ 0 w 12896"/>
              <a:gd name="connsiteY4" fmla="*/ 22281 h 22281"/>
              <a:gd name="connsiteX0" fmla="*/ 0 w 12919"/>
              <a:gd name="connsiteY0" fmla="*/ 4165 h 22281"/>
              <a:gd name="connsiteX1" fmla="*/ 6438 w 12919"/>
              <a:gd name="connsiteY1" fmla="*/ 1 h 22281"/>
              <a:gd name="connsiteX2" fmla="*/ 12896 w 12919"/>
              <a:gd name="connsiteY2" fmla="*/ 4122 h 22281"/>
              <a:gd name="connsiteX3" fmla="*/ 12918 w 12919"/>
              <a:gd name="connsiteY3" fmla="*/ 22280 h 22281"/>
              <a:gd name="connsiteX4" fmla="*/ 0 w 12919"/>
              <a:gd name="connsiteY4" fmla="*/ 22281 h 22281"/>
              <a:gd name="connsiteX0" fmla="*/ 0 w 12898"/>
              <a:gd name="connsiteY0" fmla="*/ 4165 h 22281"/>
              <a:gd name="connsiteX1" fmla="*/ 6438 w 12898"/>
              <a:gd name="connsiteY1" fmla="*/ 1 h 22281"/>
              <a:gd name="connsiteX2" fmla="*/ 12896 w 12898"/>
              <a:gd name="connsiteY2" fmla="*/ 4122 h 22281"/>
              <a:gd name="connsiteX3" fmla="*/ 12896 w 12898"/>
              <a:gd name="connsiteY3" fmla="*/ 22280 h 22281"/>
              <a:gd name="connsiteX4" fmla="*/ 0 w 12898"/>
              <a:gd name="connsiteY4" fmla="*/ 22281 h 22281"/>
              <a:gd name="connsiteX0" fmla="*/ 0 w 12898"/>
              <a:gd name="connsiteY0" fmla="*/ 4635 h 22283"/>
              <a:gd name="connsiteX1" fmla="*/ 6438 w 12898"/>
              <a:gd name="connsiteY1" fmla="*/ 3 h 22283"/>
              <a:gd name="connsiteX2" fmla="*/ 12896 w 12898"/>
              <a:gd name="connsiteY2" fmla="*/ 4124 h 22283"/>
              <a:gd name="connsiteX3" fmla="*/ 12896 w 12898"/>
              <a:gd name="connsiteY3" fmla="*/ 22282 h 22283"/>
              <a:gd name="connsiteX4" fmla="*/ 0 w 12898"/>
              <a:gd name="connsiteY4" fmla="*/ 22283 h 22283"/>
              <a:gd name="connsiteX0" fmla="*/ 0 w 12898"/>
              <a:gd name="connsiteY0" fmla="*/ 4632 h 22280"/>
              <a:gd name="connsiteX1" fmla="*/ 6438 w 12898"/>
              <a:gd name="connsiteY1" fmla="*/ 0 h 22280"/>
              <a:gd name="connsiteX2" fmla="*/ 12896 w 12898"/>
              <a:gd name="connsiteY2" fmla="*/ 4631 h 22280"/>
              <a:gd name="connsiteX3" fmla="*/ 12896 w 12898"/>
              <a:gd name="connsiteY3" fmla="*/ 22279 h 22280"/>
              <a:gd name="connsiteX4" fmla="*/ 0 w 12898"/>
              <a:gd name="connsiteY4" fmla="*/ 22280 h 22280"/>
              <a:gd name="connsiteX0" fmla="*/ 0 w 12907"/>
              <a:gd name="connsiteY0" fmla="*/ 4632 h 22280"/>
              <a:gd name="connsiteX1" fmla="*/ 6438 w 12907"/>
              <a:gd name="connsiteY1" fmla="*/ 0 h 22280"/>
              <a:gd name="connsiteX2" fmla="*/ 12907 w 12907"/>
              <a:gd name="connsiteY2" fmla="*/ 4588 h 22280"/>
              <a:gd name="connsiteX3" fmla="*/ 12896 w 12907"/>
              <a:gd name="connsiteY3" fmla="*/ 22279 h 22280"/>
              <a:gd name="connsiteX4" fmla="*/ 0 w 12907"/>
              <a:gd name="connsiteY4" fmla="*/ 22280 h 22280"/>
              <a:gd name="connsiteX0" fmla="*/ 0 w 12907"/>
              <a:gd name="connsiteY0" fmla="*/ 5603 h 22289"/>
              <a:gd name="connsiteX1" fmla="*/ 6438 w 12907"/>
              <a:gd name="connsiteY1" fmla="*/ 9 h 22289"/>
              <a:gd name="connsiteX2" fmla="*/ 12907 w 12907"/>
              <a:gd name="connsiteY2" fmla="*/ 4597 h 22289"/>
              <a:gd name="connsiteX3" fmla="*/ 12896 w 12907"/>
              <a:gd name="connsiteY3" fmla="*/ 22288 h 22289"/>
              <a:gd name="connsiteX4" fmla="*/ 0 w 12907"/>
              <a:gd name="connsiteY4" fmla="*/ 22289 h 22289"/>
              <a:gd name="connsiteX0" fmla="*/ 0 w 12916"/>
              <a:gd name="connsiteY0" fmla="*/ 5595 h 22281"/>
              <a:gd name="connsiteX1" fmla="*/ 6438 w 12916"/>
              <a:gd name="connsiteY1" fmla="*/ 1 h 22281"/>
              <a:gd name="connsiteX2" fmla="*/ 12916 w 12916"/>
              <a:gd name="connsiteY2" fmla="*/ 5376 h 22281"/>
              <a:gd name="connsiteX3" fmla="*/ 12896 w 12916"/>
              <a:gd name="connsiteY3" fmla="*/ 22280 h 22281"/>
              <a:gd name="connsiteX4" fmla="*/ 0 w 12916"/>
              <a:gd name="connsiteY4" fmla="*/ 22281 h 22281"/>
              <a:gd name="connsiteX0" fmla="*/ 0 w 12907"/>
              <a:gd name="connsiteY0" fmla="*/ 5595 h 22281"/>
              <a:gd name="connsiteX1" fmla="*/ 6438 w 12907"/>
              <a:gd name="connsiteY1" fmla="*/ 1 h 22281"/>
              <a:gd name="connsiteX2" fmla="*/ 12907 w 12907"/>
              <a:gd name="connsiteY2" fmla="*/ 5638 h 22281"/>
              <a:gd name="connsiteX3" fmla="*/ 12896 w 12907"/>
              <a:gd name="connsiteY3" fmla="*/ 22280 h 22281"/>
              <a:gd name="connsiteX4" fmla="*/ 0 w 12907"/>
              <a:gd name="connsiteY4" fmla="*/ 22281 h 22281"/>
              <a:gd name="connsiteX0" fmla="*/ 0 w 12907"/>
              <a:gd name="connsiteY0" fmla="*/ 5595 h 22281"/>
              <a:gd name="connsiteX1" fmla="*/ 6438 w 12907"/>
              <a:gd name="connsiteY1" fmla="*/ 1 h 22281"/>
              <a:gd name="connsiteX2" fmla="*/ 12907 w 12907"/>
              <a:gd name="connsiteY2" fmla="*/ 5725 h 22281"/>
              <a:gd name="connsiteX3" fmla="*/ 12896 w 12907"/>
              <a:gd name="connsiteY3" fmla="*/ 22280 h 22281"/>
              <a:gd name="connsiteX4" fmla="*/ 0 w 12907"/>
              <a:gd name="connsiteY4" fmla="*/ 22281 h 22281"/>
              <a:gd name="connsiteX0" fmla="*/ 0 w 12899"/>
              <a:gd name="connsiteY0" fmla="*/ 5595 h 22281"/>
              <a:gd name="connsiteX1" fmla="*/ 6438 w 12899"/>
              <a:gd name="connsiteY1" fmla="*/ 1 h 22281"/>
              <a:gd name="connsiteX2" fmla="*/ 12898 w 12899"/>
              <a:gd name="connsiteY2" fmla="*/ 5812 h 22281"/>
              <a:gd name="connsiteX3" fmla="*/ 12896 w 12899"/>
              <a:gd name="connsiteY3" fmla="*/ 22280 h 22281"/>
              <a:gd name="connsiteX4" fmla="*/ 0 w 12899"/>
              <a:gd name="connsiteY4" fmla="*/ 22281 h 22281"/>
              <a:gd name="connsiteX0" fmla="*/ 0 w 12898"/>
              <a:gd name="connsiteY0" fmla="*/ 5595 h 22281"/>
              <a:gd name="connsiteX1" fmla="*/ 6438 w 12898"/>
              <a:gd name="connsiteY1" fmla="*/ 1 h 22281"/>
              <a:gd name="connsiteX2" fmla="*/ 12889 w 12898"/>
              <a:gd name="connsiteY2" fmla="*/ 5637 h 22281"/>
              <a:gd name="connsiteX3" fmla="*/ 12896 w 12898"/>
              <a:gd name="connsiteY3" fmla="*/ 22280 h 22281"/>
              <a:gd name="connsiteX4" fmla="*/ 0 w 12898"/>
              <a:gd name="connsiteY4" fmla="*/ 22281 h 22281"/>
              <a:gd name="connsiteX0" fmla="*/ 0 w 12898"/>
              <a:gd name="connsiteY0" fmla="*/ 5595 h 22281"/>
              <a:gd name="connsiteX1" fmla="*/ 6438 w 12898"/>
              <a:gd name="connsiteY1" fmla="*/ 1 h 22281"/>
              <a:gd name="connsiteX2" fmla="*/ 12889 w 12898"/>
              <a:gd name="connsiteY2" fmla="*/ 5550 h 22281"/>
              <a:gd name="connsiteX3" fmla="*/ 12896 w 12898"/>
              <a:gd name="connsiteY3" fmla="*/ 22280 h 22281"/>
              <a:gd name="connsiteX4" fmla="*/ 0 w 12898"/>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6 h 22282"/>
              <a:gd name="connsiteX1" fmla="*/ 6438 w 12899"/>
              <a:gd name="connsiteY1" fmla="*/ 2 h 22282"/>
              <a:gd name="connsiteX2" fmla="*/ 12898 w 12899"/>
              <a:gd name="connsiteY2" fmla="*/ 5638 h 22282"/>
              <a:gd name="connsiteX3" fmla="*/ 12896 w 12899"/>
              <a:gd name="connsiteY3" fmla="*/ 22281 h 22282"/>
              <a:gd name="connsiteX4" fmla="*/ 0 w 12899"/>
              <a:gd name="connsiteY4" fmla="*/ 22282 h 22282"/>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8 h 22284"/>
              <a:gd name="connsiteX1" fmla="*/ 6438 w 12899"/>
              <a:gd name="connsiteY1" fmla="*/ 4 h 22284"/>
              <a:gd name="connsiteX2" fmla="*/ 12898 w 12899"/>
              <a:gd name="connsiteY2" fmla="*/ 5640 h 22284"/>
              <a:gd name="connsiteX3" fmla="*/ 12896 w 12899"/>
              <a:gd name="connsiteY3" fmla="*/ 22283 h 22284"/>
              <a:gd name="connsiteX4" fmla="*/ 0 w 12899"/>
              <a:gd name="connsiteY4" fmla="*/ 22284 h 22284"/>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608 h 22294"/>
              <a:gd name="connsiteX1" fmla="*/ 6438 w 12899"/>
              <a:gd name="connsiteY1" fmla="*/ 14 h 22294"/>
              <a:gd name="connsiteX2" fmla="*/ 12898 w 12899"/>
              <a:gd name="connsiteY2" fmla="*/ 5650 h 22294"/>
              <a:gd name="connsiteX3" fmla="*/ 12896 w 12899"/>
              <a:gd name="connsiteY3" fmla="*/ 22293 h 22294"/>
              <a:gd name="connsiteX4" fmla="*/ 0 w 12899"/>
              <a:gd name="connsiteY4" fmla="*/ 22294 h 22294"/>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603 h 22289"/>
              <a:gd name="connsiteX1" fmla="*/ 6438 w 12899"/>
              <a:gd name="connsiteY1" fmla="*/ 9 h 22289"/>
              <a:gd name="connsiteX2" fmla="*/ 12898 w 12899"/>
              <a:gd name="connsiteY2" fmla="*/ 5645 h 22289"/>
              <a:gd name="connsiteX3" fmla="*/ 12896 w 12899"/>
              <a:gd name="connsiteY3" fmla="*/ 22288 h 22289"/>
              <a:gd name="connsiteX4" fmla="*/ 0 w 12899"/>
              <a:gd name="connsiteY4" fmla="*/ 22289 h 22289"/>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462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549 h 22281"/>
              <a:gd name="connsiteX3" fmla="*/ 12896 w 12899"/>
              <a:gd name="connsiteY3" fmla="*/ 22280 h 22281"/>
              <a:gd name="connsiteX4" fmla="*/ 0 w 12899"/>
              <a:gd name="connsiteY4" fmla="*/ 22281 h 22281"/>
              <a:gd name="connsiteX0" fmla="*/ 0 w 12916"/>
              <a:gd name="connsiteY0" fmla="*/ 5770 h 22456"/>
              <a:gd name="connsiteX1" fmla="*/ 6438 w 12916"/>
              <a:gd name="connsiteY1" fmla="*/ 176 h 22456"/>
              <a:gd name="connsiteX2" fmla="*/ 12916 w 12916"/>
              <a:gd name="connsiteY2" fmla="*/ 10798 h 22456"/>
              <a:gd name="connsiteX3" fmla="*/ 12896 w 12916"/>
              <a:gd name="connsiteY3" fmla="*/ 22455 h 22456"/>
              <a:gd name="connsiteX4" fmla="*/ 0 w 12916"/>
              <a:gd name="connsiteY4" fmla="*/ 22456 h 22456"/>
              <a:gd name="connsiteX0" fmla="*/ 0 w 12899"/>
              <a:gd name="connsiteY0" fmla="*/ 5774 h 22460"/>
              <a:gd name="connsiteX1" fmla="*/ 6438 w 12899"/>
              <a:gd name="connsiteY1" fmla="*/ 180 h 22460"/>
              <a:gd name="connsiteX2" fmla="*/ 12898 w 12899"/>
              <a:gd name="connsiteY2" fmla="*/ 10889 h 22460"/>
              <a:gd name="connsiteX3" fmla="*/ 12896 w 12899"/>
              <a:gd name="connsiteY3" fmla="*/ 22459 h 22460"/>
              <a:gd name="connsiteX4" fmla="*/ 0 w 12899"/>
              <a:gd name="connsiteY4" fmla="*/ 22460 h 22460"/>
              <a:gd name="connsiteX0" fmla="*/ 0 w 12899"/>
              <a:gd name="connsiteY0" fmla="*/ 5774 h 22460"/>
              <a:gd name="connsiteX1" fmla="*/ 6438 w 12899"/>
              <a:gd name="connsiteY1" fmla="*/ 180 h 22460"/>
              <a:gd name="connsiteX2" fmla="*/ 12898 w 12899"/>
              <a:gd name="connsiteY2" fmla="*/ 10889 h 22460"/>
              <a:gd name="connsiteX3" fmla="*/ 12896 w 12899"/>
              <a:gd name="connsiteY3" fmla="*/ 22459 h 22460"/>
              <a:gd name="connsiteX4" fmla="*/ 0 w 12899"/>
              <a:gd name="connsiteY4" fmla="*/ 22460 h 22460"/>
              <a:gd name="connsiteX0" fmla="*/ 9 w 12899"/>
              <a:gd name="connsiteY0" fmla="*/ 10494 h 22281"/>
              <a:gd name="connsiteX1" fmla="*/ 6438 w 12899"/>
              <a:gd name="connsiteY1" fmla="*/ 1 h 22281"/>
              <a:gd name="connsiteX2" fmla="*/ 12898 w 12899"/>
              <a:gd name="connsiteY2" fmla="*/ 10710 h 22281"/>
              <a:gd name="connsiteX3" fmla="*/ 12896 w 12899"/>
              <a:gd name="connsiteY3" fmla="*/ 22280 h 22281"/>
              <a:gd name="connsiteX4" fmla="*/ 0 w 12899"/>
              <a:gd name="connsiteY4" fmla="*/ 22281 h 22281"/>
              <a:gd name="connsiteX0" fmla="*/ 9 w 12899"/>
              <a:gd name="connsiteY0" fmla="*/ 10494 h 22281"/>
              <a:gd name="connsiteX1" fmla="*/ 6438 w 12899"/>
              <a:gd name="connsiteY1" fmla="*/ 1 h 22281"/>
              <a:gd name="connsiteX2" fmla="*/ 12898 w 12899"/>
              <a:gd name="connsiteY2" fmla="*/ 10710 h 22281"/>
              <a:gd name="connsiteX3" fmla="*/ 12896 w 12899"/>
              <a:gd name="connsiteY3" fmla="*/ 22280 h 22281"/>
              <a:gd name="connsiteX4" fmla="*/ 0 w 12899"/>
              <a:gd name="connsiteY4" fmla="*/ 22281 h 22281"/>
              <a:gd name="connsiteX0" fmla="*/ 9 w 12899"/>
              <a:gd name="connsiteY0" fmla="*/ 10494 h 22281"/>
              <a:gd name="connsiteX1" fmla="*/ 6438 w 12899"/>
              <a:gd name="connsiteY1" fmla="*/ 1 h 22281"/>
              <a:gd name="connsiteX2" fmla="*/ 12898 w 12899"/>
              <a:gd name="connsiteY2" fmla="*/ 10710 h 22281"/>
              <a:gd name="connsiteX3" fmla="*/ 12896 w 12899"/>
              <a:gd name="connsiteY3" fmla="*/ 22280 h 22281"/>
              <a:gd name="connsiteX4" fmla="*/ 0 w 12899"/>
              <a:gd name="connsiteY4" fmla="*/ 22281 h 22281"/>
              <a:gd name="connsiteX0" fmla="*/ 9 w 12899"/>
              <a:gd name="connsiteY0" fmla="*/ 10494 h 22281"/>
              <a:gd name="connsiteX1" fmla="*/ 6438 w 12899"/>
              <a:gd name="connsiteY1" fmla="*/ 1 h 22281"/>
              <a:gd name="connsiteX2" fmla="*/ 12898 w 12899"/>
              <a:gd name="connsiteY2" fmla="*/ 10710 h 22281"/>
              <a:gd name="connsiteX3" fmla="*/ 12896 w 12899"/>
              <a:gd name="connsiteY3" fmla="*/ 22280 h 22281"/>
              <a:gd name="connsiteX4" fmla="*/ 0 w 12899"/>
              <a:gd name="connsiteY4" fmla="*/ 22281 h 22281"/>
              <a:gd name="connsiteX0" fmla="*/ 9 w 12899"/>
              <a:gd name="connsiteY0" fmla="*/ 10494 h 22281"/>
              <a:gd name="connsiteX1" fmla="*/ 6438 w 12899"/>
              <a:gd name="connsiteY1" fmla="*/ 1 h 22281"/>
              <a:gd name="connsiteX2" fmla="*/ 12898 w 12899"/>
              <a:gd name="connsiteY2" fmla="*/ 10710 h 22281"/>
              <a:gd name="connsiteX3" fmla="*/ 12896 w 12899"/>
              <a:gd name="connsiteY3" fmla="*/ 22280 h 22281"/>
              <a:gd name="connsiteX4" fmla="*/ 0 w 12899"/>
              <a:gd name="connsiteY4" fmla="*/ 22281 h 22281"/>
              <a:gd name="connsiteX0" fmla="*/ 9 w 12899"/>
              <a:gd name="connsiteY0" fmla="*/ 10494 h 22281"/>
              <a:gd name="connsiteX1" fmla="*/ 6438 w 12899"/>
              <a:gd name="connsiteY1" fmla="*/ 1 h 22281"/>
              <a:gd name="connsiteX2" fmla="*/ 12898 w 12899"/>
              <a:gd name="connsiteY2" fmla="*/ 10535 h 22281"/>
              <a:gd name="connsiteX3" fmla="*/ 12896 w 12899"/>
              <a:gd name="connsiteY3" fmla="*/ 22280 h 22281"/>
              <a:gd name="connsiteX4" fmla="*/ 0 w 12899"/>
              <a:gd name="connsiteY4" fmla="*/ 22281 h 22281"/>
              <a:gd name="connsiteX0" fmla="*/ 9 w 12899"/>
              <a:gd name="connsiteY0" fmla="*/ 10494 h 22281"/>
              <a:gd name="connsiteX1" fmla="*/ 6438 w 12899"/>
              <a:gd name="connsiteY1" fmla="*/ 1 h 22281"/>
              <a:gd name="connsiteX2" fmla="*/ 12898 w 12899"/>
              <a:gd name="connsiteY2" fmla="*/ 10535 h 22281"/>
              <a:gd name="connsiteX3" fmla="*/ 12896 w 12899"/>
              <a:gd name="connsiteY3" fmla="*/ 22280 h 22281"/>
              <a:gd name="connsiteX4" fmla="*/ 0 w 12899"/>
              <a:gd name="connsiteY4" fmla="*/ 22281 h 22281"/>
              <a:gd name="connsiteX0" fmla="*/ 9 w 12899"/>
              <a:gd name="connsiteY0" fmla="*/ 10494 h 22281"/>
              <a:gd name="connsiteX1" fmla="*/ 6438 w 12899"/>
              <a:gd name="connsiteY1" fmla="*/ 1 h 22281"/>
              <a:gd name="connsiteX2" fmla="*/ 12898 w 12899"/>
              <a:gd name="connsiteY2" fmla="*/ 10535 h 22281"/>
              <a:gd name="connsiteX3" fmla="*/ 12896 w 12899"/>
              <a:gd name="connsiteY3" fmla="*/ 22280 h 22281"/>
              <a:gd name="connsiteX4" fmla="*/ 0 w 12899"/>
              <a:gd name="connsiteY4" fmla="*/ 22281 h 2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9" h="22281">
                <a:moveTo>
                  <a:pt x="9" y="10494"/>
                </a:moveTo>
                <a:cubicBezTo>
                  <a:pt x="2235" y="3460"/>
                  <a:pt x="4290" y="-6"/>
                  <a:pt x="6438" y="1"/>
                </a:cubicBezTo>
                <a:cubicBezTo>
                  <a:pt x="8586" y="8"/>
                  <a:pt x="10419" y="2927"/>
                  <a:pt x="12898" y="10535"/>
                </a:cubicBezTo>
                <a:cubicBezTo>
                  <a:pt x="12891" y="16588"/>
                  <a:pt x="12905" y="22188"/>
                  <a:pt x="12896" y="22280"/>
                </a:cubicBezTo>
                <a:cubicBezTo>
                  <a:pt x="12887" y="22244"/>
                  <a:pt x="4291" y="22281"/>
                  <a:pt x="0" y="22281"/>
                </a:cubicBezTo>
              </a:path>
            </a:pathLst>
          </a:custGeom>
          <a:solidFill>
            <a:schemeClr val="accent1"/>
          </a:solidFill>
          <a:ln>
            <a:noFill/>
          </a:ln>
          <a:effectLst/>
        </p:spPr>
        <p:txBody>
          <a:bodyPr wrap="none" anchor="ctr"/>
          <a:lstStyle/>
          <a:p>
            <a:endParaRPr lang="en-US" dirty="0"/>
          </a:p>
        </p:txBody>
      </p:sp>
      <p:sp>
        <p:nvSpPr>
          <p:cNvPr id="12" name="Title 8">
            <a:extLst>
              <a:ext uri="{FF2B5EF4-FFF2-40B4-BE49-F238E27FC236}">
                <a16:creationId xmlns:a16="http://schemas.microsoft.com/office/drawing/2014/main" id="{553128FA-5BF6-1E4F-A5D5-720C74B9645D}"/>
              </a:ext>
            </a:extLst>
          </p:cNvPr>
          <p:cNvSpPr>
            <a:spLocks noGrp="1"/>
          </p:cNvSpPr>
          <p:nvPr>
            <p:ph type="title"/>
          </p:nvPr>
        </p:nvSpPr>
        <p:spPr>
          <a:xfrm>
            <a:off x="1346480" y="5203818"/>
            <a:ext cx="9518538" cy="668662"/>
          </a:xfrm>
          <a:prstGeom prst="rect">
            <a:avLst/>
          </a:prstGeom>
        </p:spPr>
        <p:txBody>
          <a:bodyPr/>
          <a:lstStyle>
            <a:lvl1pPr algn="ctr">
              <a:defRPr b="1">
                <a:solidFill>
                  <a:schemeClr val="bg1"/>
                </a:solidFill>
              </a:defRPr>
            </a:lvl1pPr>
          </a:lstStyle>
          <a:p>
            <a:r>
              <a:rPr lang="en-US" smtClean="0"/>
              <a:t>Click to edit Master title style</a:t>
            </a:r>
            <a:endParaRPr lang="en-US" dirty="0"/>
          </a:p>
        </p:txBody>
      </p:sp>
      <p:sp>
        <p:nvSpPr>
          <p:cNvPr id="9" name="Text Placeholder 8"/>
          <p:cNvSpPr>
            <a:spLocks noGrp="1"/>
          </p:cNvSpPr>
          <p:nvPr>
            <p:ph type="body" sz="quarter" idx="10" hasCustomPrompt="1"/>
          </p:nvPr>
        </p:nvSpPr>
        <p:spPr>
          <a:xfrm>
            <a:off x="1346724" y="5873115"/>
            <a:ext cx="9518650" cy="730250"/>
          </a:xfrm>
          <a:prstGeom prst="rect">
            <a:avLst/>
          </a:prstGeom>
        </p:spPr>
        <p:txBody>
          <a:bodyPr/>
          <a:lstStyle>
            <a:lvl1pPr marL="0" indent="0" algn="ctr">
              <a:buNone/>
              <a:defRPr sz="36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smtClean="0"/>
              <a:t>Subtitle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4" y="5870807"/>
            <a:ext cx="1265749" cy="916857"/>
          </a:xfrm>
          <a:prstGeom prst="rect">
            <a:avLst/>
          </a:prstGeom>
        </p:spPr>
      </p:pic>
      <p:sp>
        <p:nvSpPr>
          <p:cNvPr id="5" name="Content Placeholder 4"/>
          <p:cNvSpPr>
            <a:spLocks noGrp="1"/>
          </p:cNvSpPr>
          <p:nvPr>
            <p:ph sz="quarter" idx="11" hasCustomPrompt="1"/>
          </p:nvPr>
        </p:nvSpPr>
        <p:spPr>
          <a:xfrm>
            <a:off x="843280" y="436879"/>
            <a:ext cx="10536555" cy="4063683"/>
          </a:xfrm>
          <a:prstGeom prst="rect">
            <a:avLst/>
          </a:prstGeom>
        </p:spPr>
        <p:txBody>
          <a:bodyPr/>
          <a:lstStyle>
            <a:lvl1pPr>
              <a:defRPr baseline="0">
                <a:solidFill>
                  <a:schemeClr val="tx2"/>
                </a:solidFill>
              </a:defRPr>
            </a:lvl1pPr>
          </a:lstStyle>
          <a:p>
            <a:pPr lvl="0"/>
            <a:r>
              <a:rPr lang="en-US" dirty="0" smtClean="0"/>
              <a:t>Place content (chart, graph, table, text, media, image, etc.)</a:t>
            </a:r>
            <a:endParaRPr lang="en-US" dirty="0"/>
          </a:p>
        </p:txBody>
      </p:sp>
    </p:spTree>
    <p:extLst>
      <p:ext uri="{BB962C8B-B14F-4D97-AF65-F5344CB8AC3E}">
        <p14:creationId xmlns:p14="http://schemas.microsoft.com/office/powerpoint/2010/main" val="212010192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33CC0D7-9A28-C84E-9B57-324EF2A8AD53}"/>
              </a:ext>
            </a:extLst>
          </p:cNvPr>
          <p:cNvSpPr>
            <a:spLocks noChangeAspect="1" noChangeArrowheads="1"/>
          </p:cNvSpPr>
          <p:nvPr userDrawn="1"/>
        </p:nvSpPr>
        <p:spPr bwMode="auto">
          <a:xfrm>
            <a:off x="-20320" y="4701510"/>
            <a:ext cx="12223091" cy="2156490"/>
          </a:xfrm>
          <a:custGeom>
            <a:avLst/>
            <a:gdLst>
              <a:gd name="T0" fmla="*/ 0 w 12875"/>
              <a:gd name="T1" fmla="*/ 1187 h 22281"/>
              <a:gd name="T2" fmla="*/ 0 w 12875"/>
              <a:gd name="T3" fmla="*/ 1187 h 22281"/>
              <a:gd name="T4" fmla="*/ 6438 w 12875"/>
              <a:gd name="T5" fmla="*/ 0 h 22281"/>
              <a:gd name="T6" fmla="*/ 12874 w 12875"/>
              <a:gd name="T7" fmla="*/ 1187 h 22281"/>
              <a:gd name="T8" fmla="*/ 12874 w 12875"/>
              <a:gd name="T9" fmla="*/ 22280 h 22281"/>
              <a:gd name="T10" fmla="*/ 0 w 12875"/>
              <a:gd name="T11" fmla="*/ 22280 h 22281"/>
              <a:gd name="T12" fmla="*/ 0 w 12875"/>
              <a:gd name="T13" fmla="*/ 1187 h 22281"/>
              <a:gd name="connsiteX0" fmla="*/ 0 w 12874"/>
              <a:gd name="connsiteY0" fmla="*/ 1187 h 22280"/>
              <a:gd name="connsiteX1" fmla="*/ 0 w 12874"/>
              <a:gd name="connsiteY1" fmla="*/ 1187 h 22280"/>
              <a:gd name="connsiteX2" fmla="*/ 6438 w 12874"/>
              <a:gd name="connsiteY2" fmla="*/ 0 h 22280"/>
              <a:gd name="connsiteX3" fmla="*/ 12874 w 12874"/>
              <a:gd name="connsiteY3" fmla="*/ 1187 h 22280"/>
              <a:gd name="connsiteX4" fmla="*/ 12874 w 12874"/>
              <a:gd name="connsiteY4" fmla="*/ 22280 h 22280"/>
              <a:gd name="connsiteX5" fmla="*/ 0 w 12874"/>
              <a:gd name="connsiteY5" fmla="*/ 22280 h 22280"/>
              <a:gd name="connsiteX6" fmla="*/ 0 w 12874"/>
              <a:gd name="connsiteY6" fmla="*/ 1187 h 22280"/>
              <a:gd name="connsiteX0" fmla="*/ 11 w 12885"/>
              <a:gd name="connsiteY0" fmla="*/ 1187 h 22280"/>
              <a:gd name="connsiteX1" fmla="*/ 11 w 12885"/>
              <a:gd name="connsiteY1" fmla="*/ 1187 h 22280"/>
              <a:gd name="connsiteX2" fmla="*/ 6449 w 12885"/>
              <a:gd name="connsiteY2" fmla="*/ 0 h 22280"/>
              <a:gd name="connsiteX3" fmla="*/ 12885 w 12885"/>
              <a:gd name="connsiteY3" fmla="*/ 1187 h 22280"/>
              <a:gd name="connsiteX4" fmla="*/ 12885 w 12885"/>
              <a:gd name="connsiteY4" fmla="*/ 22280 h 22280"/>
              <a:gd name="connsiteX5" fmla="*/ 11 w 12885"/>
              <a:gd name="connsiteY5" fmla="*/ 22280 h 22280"/>
              <a:gd name="connsiteX6" fmla="*/ 0 w 12885"/>
              <a:gd name="connsiteY6" fmla="*/ 4079 h 22280"/>
              <a:gd name="connsiteX0" fmla="*/ 1 w 12875"/>
              <a:gd name="connsiteY0" fmla="*/ 1187 h 22280"/>
              <a:gd name="connsiteX1" fmla="*/ 1 w 12875"/>
              <a:gd name="connsiteY1" fmla="*/ 1187 h 22280"/>
              <a:gd name="connsiteX2" fmla="*/ 6439 w 12875"/>
              <a:gd name="connsiteY2" fmla="*/ 0 h 22280"/>
              <a:gd name="connsiteX3" fmla="*/ 12875 w 12875"/>
              <a:gd name="connsiteY3" fmla="*/ 1187 h 22280"/>
              <a:gd name="connsiteX4" fmla="*/ 12875 w 12875"/>
              <a:gd name="connsiteY4" fmla="*/ 22280 h 22280"/>
              <a:gd name="connsiteX5" fmla="*/ 1 w 12875"/>
              <a:gd name="connsiteY5" fmla="*/ 22280 h 22280"/>
              <a:gd name="connsiteX6" fmla="*/ 12 w 12875"/>
              <a:gd name="connsiteY6" fmla="*/ 4122 h 22280"/>
              <a:gd name="connsiteX0" fmla="*/ 11 w 12885"/>
              <a:gd name="connsiteY0" fmla="*/ 1187 h 22280"/>
              <a:gd name="connsiteX1" fmla="*/ 11 w 12885"/>
              <a:gd name="connsiteY1" fmla="*/ 1187 h 22280"/>
              <a:gd name="connsiteX2" fmla="*/ 6449 w 12885"/>
              <a:gd name="connsiteY2" fmla="*/ 0 h 22280"/>
              <a:gd name="connsiteX3" fmla="*/ 12885 w 12885"/>
              <a:gd name="connsiteY3" fmla="*/ 1187 h 22280"/>
              <a:gd name="connsiteX4" fmla="*/ 12885 w 12885"/>
              <a:gd name="connsiteY4" fmla="*/ 22280 h 22280"/>
              <a:gd name="connsiteX5" fmla="*/ 11 w 12885"/>
              <a:gd name="connsiteY5" fmla="*/ 22280 h 22280"/>
              <a:gd name="connsiteX6" fmla="*/ 0 w 12885"/>
              <a:gd name="connsiteY6" fmla="*/ 4122 h 22280"/>
              <a:gd name="connsiteX0" fmla="*/ 1 w 12875"/>
              <a:gd name="connsiteY0" fmla="*/ 1187 h 22280"/>
              <a:gd name="connsiteX1" fmla="*/ 1 w 12875"/>
              <a:gd name="connsiteY1" fmla="*/ 1187 h 22280"/>
              <a:gd name="connsiteX2" fmla="*/ 6439 w 12875"/>
              <a:gd name="connsiteY2" fmla="*/ 0 h 22280"/>
              <a:gd name="connsiteX3" fmla="*/ 12875 w 12875"/>
              <a:gd name="connsiteY3" fmla="*/ 1187 h 22280"/>
              <a:gd name="connsiteX4" fmla="*/ 12875 w 12875"/>
              <a:gd name="connsiteY4" fmla="*/ 22280 h 22280"/>
              <a:gd name="connsiteX5" fmla="*/ 1 w 12875"/>
              <a:gd name="connsiteY5" fmla="*/ 22280 h 22280"/>
              <a:gd name="connsiteX6" fmla="*/ 12 w 12875"/>
              <a:gd name="connsiteY6" fmla="*/ 4122 h 22280"/>
              <a:gd name="connsiteX0" fmla="*/ 11 w 12885"/>
              <a:gd name="connsiteY0" fmla="*/ 1187 h 22280"/>
              <a:gd name="connsiteX1" fmla="*/ 11 w 12885"/>
              <a:gd name="connsiteY1" fmla="*/ 1187 h 22280"/>
              <a:gd name="connsiteX2" fmla="*/ 6449 w 12885"/>
              <a:gd name="connsiteY2" fmla="*/ 0 h 22280"/>
              <a:gd name="connsiteX3" fmla="*/ 12885 w 12885"/>
              <a:gd name="connsiteY3" fmla="*/ 1187 h 22280"/>
              <a:gd name="connsiteX4" fmla="*/ 12885 w 12885"/>
              <a:gd name="connsiteY4" fmla="*/ 22280 h 22280"/>
              <a:gd name="connsiteX5" fmla="*/ 11 w 12885"/>
              <a:gd name="connsiteY5" fmla="*/ 22280 h 22280"/>
              <a:gd name="connsiteX6" fmla="*/ 0 w 12885"/>
              <a:gd name="connsiteY6" fmla="*/ 4037 h 22280"/>
              <a:gd name="connsiteX0" fmla="*/ 2 w 12876"/>
              <a:gd name="connsiteY0" fmla="*/ 1187 h 22280"/>
              <a:gd name="connsiteX1" fmla="*/ 2 w 12876"/>
              <a:gd name="connsiteY1" fmla="*/ 1187 h 22280"/>
              <a:gd name="connsiteX2" fmla="*/ 6440 w 12876"/>
              <a:gd name="connsiteY2" fmla="*/ 0 h 22280"/>
              <a:gd name="connsiteX3" fmla="*/ 12876 w 12876"/>
              <a:gd name="connsiteY3" fmla="*/ 1187 h 22280"/>
              <a:gd name="connsiteX4" fmla="*/ 12876 w 12876"/>
              <a:gd name="connsiteY4" fmla="*/ 22280 h 22280"/>
              <a:gd name="connsiteX5" fmla="*/ 2 w 12876"/>
              <a:gd name="connsiteY5" fmla="*/ 22280 h 22280"/>
              <a:gd name="connsiteX6" fmla="*/ 2 w 12876"/>
              <a:gd name="connsiteY6" fmla="*/ 4037 h 22280"/>
              <a:gd name="connsiteX0" fmla="*/ 11 w 12885"/>
              <a:gd name="connsiteY0" fmla="*/ 1318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6" fmla="*/ 11 w 12885"/>
              <a:gd name="connsiteY6" fmla="*/ 4168 h 22411"/>
              <a:gd name="connsiteX0" fmla="*/ 11 w 12885"/>
              <a:gd name="connsiteY0" fmla="*/ 1318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6" fmla="*/ 11 w 12885"/>
              <a:gd name="connsiteY6" fmla="*/ 4168 h 22411"/>
              <a:gd name="connsiteX0" fmla="*/ 11 w 12885"/>
              <a:gd name="connsiteY0" fmla="*/ 4295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6" fmla="*/ 11 w 12885"/>
              <a:gd name="connsiteY6" fmla="*/ 4168 h 22411"/>
              <a:gd name="connsiteX0" fmla="*/ 11 w 12885"/>
              <a:gd name="connsiteY0" fmla="*/ 4295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6" fmla="*/ 22 w 12885"/>
              <a:gd name="connsiteY6" fmla="*/ 4125 h 22411"/>
              <a:gd name="connsiteX0" fmla="*/ 11 w 12885"/>
              <a:gd name="connsiteY0" fmla="*/ 4295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0" fmla="*/ 0 w 12874"/>
              <a:gd name="connsiteY0" fmla="*/ 4295 h 22411"/>
              <a:gd name="connsiteX1" fmla="*/ 6438 w 12874"/>
              <a:gd name="connsiteY1" fmla="*/ 131 h 22411"/>
              <a:gd name="connsiteX2" fmla="*/ 12874 w 12874"/>
              <a:gd name="connsiteY2" fmla="*/ 1318 h 22411"/>
              <a:gd name="connsiteX3" fmla="*/ 12874 w 12874"/>
              <a:gd name="connsiteY3" fmla="*/ 22411 h 22411"/>
              <a:gd name="connsiteX4" fmla="*/ 0 w 12874"/>
              <a:gd name="connsiteY4" fmla="*/ 22411 h 22411"/>
              <a:gd name="connsiteX0" fmla="*/ 0 w 12874"/>
              <a:gd name="connsiteY0" fmla="*/ 4295 h 22411"/>
              <a:gd name="connsiteX1" fmla="*/ 6438 w 12874"/>
              <a:gd name="connsiteY1" fmla="*/ 131 h 22411"/>
              <a:gd name="connsiteX2" fmla="*/ 12874 w 12874"/>
              <a:gd name="connsiteY2" fmla="*/ 1318 h 22411"/>
              <a:gd name="connsiteX3" fmla="*/ 12874 w 12874"/>
              <a:gd name="connsiteY3" fmla="*/ 22411 h 22411"/>
              <a:gd name="connsiteX4" fmla="*/ 0 w 12874"/>
              <a:gd name="connsiteY4" fmla="*/ 22411 h 22411"/>
              <a:gd name="connsiteX0" fmla="*/ 0 w 12874"/>
              <a:gd name="connsiteY0" fmla="*/ 4295 h 22411"/>
              <a:gd name="connsiteX1" fmla="*/ 6438 w 12874"/>
              <a:gd name="connsiteY1" fmla="*/ 131 h 22411"/>
              <a:gd name="connsiteX2" fmla="*/ 12874 w 12874"/>
              <a:gd name="connsiteY2" fmla="*/ 1318 h 22411"/>
              <a:gd name="connsiteX3" fmla="*/ 12874 w 12874"/>
              <a:gd name="connsiteY3" fmla="*/ 22411 h 22411"/>
              <a:gd name="connsiteX4" fmla="*/ 0 w 12874"/>
              <a:gd name="connsiteY4" fmla="*/ 22411 h 22411"/>
              <a:gd name="connsiteX0" fmla="*/ 0 w 13833"/>
              <a:gd name="connsiteY0" fmla="*/ 4165 h 23625"/>
              <a:gd name="connsiteX1" fmla="*/ 6438 w 13833"/>
              <a:gd name="connsiteY1" fmla="*/ 1 h 23625"/>
              <a:gd name="connsiteX2" fmla="*/ 12896 w 13833"/>
              <a:gd name="connsiteY2" fmla="*/ 4122 h 23625"/>
              <a:gd name="connsiteX3" fmla="*/ 12874 w 13833"/>
              <a:gd name="connsiteY3" fmla="*/ 22281 h 23625"/>
              <a:gd name="connsiteX4" fmla="*/ 0 w 13833"/>
              <a:gd name="connsiteY4" fmla="*/ 22281 h 23625"/>
              <a:gd name="connsiteX0" fmla="*/ 0 w 13833"/>
              <a:gd name="connsiteY0" fmla="*/ 4165 h 23625"/>
              <a:gd name="connsiteX1" fmla="*/ 6438 w 13833"/>
              <a:gd name="connsiteY1" fmla="*/ 1 h 23625"/>
              <a:gd name="connsiteX2" fmla="*/ 12896 w 13833"/>
              <a:gd name="connsiteY2" fmla="*/ 4122 h 23625"/>
              <a:gd name="connsiteX3" fmla="*/ 12874 w 13833"/>
              <a:gd name="connsiteY3" fmla="*/ 22281 h 23625"/>
              <a:gd name="connsiteX4" fmla="*/ 0 w 13833"/>
              <a:gd name="connsiteY4" fmla="*/ 22281 h 23625"/>
              <a:gd name="connsiteX0" fmla="*/ 0 w 13841"/>
              <a:gd name="connsiteY0" fmla="*/ 4165 h 23531"/>
              <a:gd name="connsiteX1" fmla="*/ 6438 w 13841"/>
              <a:gd name="connsiteY1" fmla="*/ 1 h 23531"/>
              <a:gd name="connsiteX2" fmla="*/ 12896 w 13841"/>
              <a:gd name="connsiteY2" fmla="*/ 4122 h 23531"/>
              <a:gd name="connsiteX3" fmla="*/ 12885 w 13841"/>
              <a:gd name="connsiteY3" fmla="*/ 22153 h 23531"/>
              <a:gd name="connsiteX4" fmla="*/ 0 w 13841"/>
              <a:gd name="connsiteY4" fmla="*/ 22281 h 23531"/>
              <a:gd name="connsiteX0" fmla="*/ 0 w 13841"/>
              <a:gd name="connsiteY0" fmla="*/ 4165 h 23531"/>
              <a:gd name="connsiteX1" fmla="*/ 6438 w 13841"/>
              <a:gd name="connsiteY1" fmla="*/ 1 h 23531"/>
              <a:gd name="connsiteX2" fmla="*/ 12896 w 13841"/>
              <a:gd name="connsiteY2" fmla="*/ 4122 h 23531"/>
              <a:gd name="connsiteX3" fmla="*/ 12885 w 13841"/>
              <a:gd name="connsiteY3" fmla="*/ 22153 h 23531"/>
              <a:gd name="connsiteX4" fmla="*/ 0 w 13841"/>
              <a:gd name="connsiteY4" fmla="*/ 22281 h 23531"/>
              <a:gd name="connsiteX0" fmla="*/ 0 w 13841"/>
              <a:gd name="connsiteY0" fmla="*/ 4165 h 23531"/>
              <a:gd name="connsiteX1" fmla="*/ 6438 w 13841"/>
              <a:gd name="connsiteY1" fmla="*/ 1 h 23531"/>
              <a:gd name="connsiteX2" fmla="*/ 12896 w 13841"/>
              <a:gd name="connsiteY2" fmla="*/ 4122 h 23531"/>
              <a:gd name="connsiteX3" fmla="*/ 12885 w 13841"/>
              <a:gd name="connsiteY3" fmla="*/ 22153 h 23531"/>
              <a:gd name="connsiteX4" fmla="*/ 0 w 13841"/>
              <a:gd name="connsiteY4" fmla="*/ 22281 h 23531"/>
              <a:gd name="connsiteX0" fmla="*/ 0 w 12896"/>
              <a:gd name="connsiteY0" fmla="*/ 4165 h 23531"/>
              <a:gd name="connsiteX1" fmla="*/ 6438 w 12896"/>
              <a:gd name="connsiteY1" fmla="*/ 1 h 23531"/>
              <a:gd name="connsiteX2" fmla="*/ 12896 w 12896"/>
              <a:gd name="connsiteY2" fmla="*/ 4122 h 23531"/>
              <a:gd name="connsiteX3" fmla="*/ 12885 w 12896"/>
              <a:gd name="connsiteY3" fmla="*/ 22153 h 23531"/>
              <a:gd name="connsiteX4" fmla="*/ 0 w 12896"/>
              <a:gd name="connsiteY4" fmla="*/ 22281 h 23531"/>
              <a:gd name="connsiteX0" fmla="*/ 0 w 12898"/>
              <a:gd name="connsiteY0" fmla="*/ 4165 h 23500"/>
              <a:gd name="connsiteX1" fmla="*/ 6438 w 12898"/>
              <a:gd name="connsiteY1" fmla="*/ 1 h 23500"/>
              <a:gd name="connsiteX2" fmla="*/ 12896 w 12898"/>
              <a:gd name="connsiteY2" fmla="*/ 4122 h 23500"/>
              <a:gd name="connsiteX3" fmla="*/ 12896 w 12898"/>
              <a:gd name="connsiteY3" fmla="*/ 22110 h 23500"/>
              <a:gd name="connsiteX4" fmla="*/ 0 w 12898"/>
              <a:gd name="connsiteY4" fmla="*/ 22281 h 23500"/>
              <a:gd name="connsiteX0" fmla="*/ 0 w 12898"/>
              <a:gd name="connsiteY0" fmla="*/ 4165 h 22281"/>
              <a:gd name="connsiteX1" fmla="*/ 6438 w 12898"/>
              <a:gd name="connsiteY1" fmla="*/ 1 h 22281"/>
              <a:gd name="connsiteX2" fmla="*/ 12896 w 12898"/>
              <a:gd name="connsiteY2" fmla="*/ 4122 h 22281"/>
              <a:gd name="connsiteX3" fmla="*/ 12896 w 12898"/>
              <a:gd name="connsiteY3" fmla="*/ 22110 h 22281"/>
              <a:gd name="connsiteX4" fmla="*/ 0 w 12898"/>
              <a:gd name="connsiteY4" fmla="*/ 22281 h 22281"/>
              <a:gd name="connsiteX0" fmla="*/ 0 w 12908"/>
              <a:gd name="connsiteY0" fmla="*/ 4165 h 22281"/>
              <a:gd name="connsiteX1" fmla="*/ 6438 w 12908"/>
              <a:gd name="connsiteY1" fmla="*/ 1 h 22281"/>
              <a:gd name="connsiteX2" fmla="*/ 12896 w 12908"/>
              <a:gd name="connsiteY2" fmla="*/ 4122 h 22281"/>
              <a:gd name="connsiteX3" fmla="*/ 12907 w 12908"/>
              <a:gd name="connsiteY3" fmla="*/ 22280 h 22281"/>
              <a:gd name="connsiteX4" fmla="*/ 0 w 12908"/>
              <a:gd name="connsiteY4" fmla="*/ 22281 h 22281"/>
              <a:gd name="connsiteX0" fmla="*/ 0 w 12896"/>
              <a:gd name="connsiteY0" fmla="*/ 4165 h 22281"/>
              <a:gd name="connsiteX1" fmla="*/ 6438 w 12896"/>
              <a:gd name="connsiteY1" fmla="*/ 1 h 22281"/>
              <a:gd name="connsiteX2" fmla="*/ 12896 w 12896"/>
              <a:gd name="connsiteY2" fmla="*/ 4122 h 22281"/>
              <a:gd name="connsiteX3" fmla="*/ 12885 w 12896"/>
              <a:gd name="connsiteY3" fmla="*/ 22280 h 22281"/>
              <a:gd name="connsiteX4" fmla="*/ 0 w 12896"/>
              <a:gd name="connsiteY4" fmla="*/ 22281 h 22281"/>
              <a:gd name="connsiteX0" fmla="*/ 0 w 12919"/>
              <a:gd name="connsiteY0" fmla="*/ 4165 h 22281"/>
              <a:gd name="connsiteX1" fmla="*/ 6438 w 12919"/>
              <a:gd name="connsiteY1" fmla="*/ 1 h 22281"/>
              <a:gd name="connsiteX2" fmla="*/ 12896 w 12919"/>
              <a:gd name="connsiteY2" fmla="*/ 4122 h 22281"/>
              <a:gd name="connsiteX3" fmla="*/ 12918 w 12919"/>
              <a:gd name="connsiteY3" fmla="*/ 22280 h 22281"/>
              <a:gd name="connsiteX4" fmla="*/ 0 w 12919"/>
              <a:gd name="connsiteY4" fmla="*/ 22281 h 22281"/>
              <a:gd name="connsiteX0" fmla="*/ 0 w 12898"/>
              <a:gd name="connsiteY0" fmla="*/ 4165 h 22281"/>
              <a:gd name="connsiteX1" fmla="*/ 6438 w 12898"/>
              <a:gd name="connsiteY1" fmla="*/ 1 h 22281"/>
              <a:gd name="connsiteX2" fmla="*/ 12896 w 12898"/>
              <a:gd name="connsiteY2" fmla="*/ 4122 h 22281"/>
              <a:gd name="connsiteX3" fmla="*/ 12896 w 12898"/>
              <a:gd name="connsiteY3" fmla="*/ 22280 h 22281"/>
              <a:gd name="connsiteX4" fmla="*/ 0 w 12898"/>
              <a:gd name="connsiteY4" fmla="*/ 22281 h 22281"/>
              <a:gd name="connsiteX0" fmla="*/ 0 w 12898"/>
              <a:gd name="connsiteY0" fmla="*/ 4635 h 22283"/>
              <a:gd name="connsiteX1" fmla="*/ 6438 w 12898"/>
              <a:gd name="connsiteY1" fmla="*/ 3 h 22283"/>
              <a:gd name="connsiteX2" fmla="*/ 12896 w 12898"/>
              <a:gd name="connsiteY2" fmla="*/ 4124 h 22283"/>
              <a:gd name="connsiteX3" fmla="*/ 12896 w 12898"/>
              <a:gd name="connsiteY3" fmla="*/ 22282 h 22283"/>
              <a:gd name="connsiteX4" fmla="*/ 0 w 12898"/>
              <a:gd name="connsiteY4" fmla="*/ 22283 h 22283"/>
              <a:gd name="connsiteX0" fmla="*/ 0 w 12898"/>
              <a:gd name="connsiteY0" fmla="*/ 4632 h 22280"/>
              <a:gd name="connsiteX1" fmla="*/ 6438 w 12898"/>
              <a:gd name="connsiteY1" fmla="*/ 0 h 22280"/>
              <a:gd name="connsiteX2" fmla="*/ 12896 w 12898"/>
              <a:gd name="connsiteY2" fmla="*/ 4631 h 22280"/>
              <a:gd name="connsiteX3" fmla="*/ 12896 w 12898"/>
              <a:gd name="connsiteY3" fmla="*/ 22279 h 22280"/>
              <a:gd name="connsiteX4" fmla="*/ 0 w 12898"/>
              <a:gd name="connsiteY4" fmla="*/ 22280 h 22280"/>
              <a:gd name="connsiteX0" fmla="*/ 0 w 12907"/>
              <a:gd name="connsiteY0" fmla="*/ 4632 h 22280"/>
              <a:gd name="connsiteX1" fmla="*/ 6438 w 12907"/>
              <a:gd name="connsiteY1" fmla="*/ 0 h 22280"/>
              <a:gd name="connsiteX2" fmla="*/ 12907 w 12907"/>
              <a:gd name="connsiteY2" fmla="*/ 4588 h 22280"/>
              <a:gd name="connsiteX3" fmla="*/ 12896 w 12907"/>
              <a:gd name="connsiteY3" fmla="*/ 22279 h 22280"/>
              <a:gd name="connsiteX4" fmla="*/ 0 w 12907"/>
              <a:gd name="connsiteY4" fmla="*/ 22280 h 22280"/>
              <a:gd name="connsiteX0" fmla="*/ 0 w 12907"/>
              <a:gd name="connsiteY0" fmla="*/ 5603 h 22289"/>
              <a:gd name="connsiteX1" fmla="*/ 6438 w 12907"/>
              <a:gd name="connsiteY1" fmla="*/ 9 h 22289"/>
              <a:gd name="connsiteX2" fmla="*/ 12907 w 12907"/>
              <a:gd name="connsiteY2" fmla="*/ 4597 h 22289"/>
              <a:gd name="connsiteX3" fmla="*/ 12896 w 12907"/>
              <a:gd name="connsiteY3" fmla="*/ 22288 h 22289"/>
              <a:gd name="connsiteX4" fmla="*/ 0 w 12907"/>
              <a:gd name="connsiteY4" fmla="*/ 22289 h 22289"/>
              <a:gd name="connsiteX0" fmla="*/ 0 w 12916"/>
              <a:gd name="connsiteY0" fmla="*/ 5595 h 22281"/>
              <a:gd name="connsiteX1" fmla="*/ 6438 w 12916"/>
              <a:gd name="connsiteY1" fmla="*/ 1 h 22281"/>
              <a:gd name="connsiteX2" fmla="*/ 12916 w 12916"/>
              <a:gd name="connsiteY2" fmla="*/ 5376 h 22281"/>
              <a:gd name="connsiteX3" fmla="*/ 12896 w 12916"/>
              <a:gd name="connsiteY3" fmla="*/ 22280 h 22281"/>
              <a:gd name="connsiteX4" fmla="*/ 0 w 12916"/>
              <a:gd name="connsiteY4" fmla="*/ 22281 h 22281"/>
              <a:gd name="connsiteX0" fmla="*/ 0 w 12907"/>
              <a:gd name="connsiteY0" fmla="*/ 5595 h 22281"/>
              <a:gd name="connsiteX1" fmla="*/ 6438 w 12907"/>
              <a:gd name="connsiteY1" fmla="*/ 1 h 22281"/>
              <a:gd name="connsiteX2" fmla="*/ 12907 w 12907"/>
              <a:gd name="connsiteY2" fmla="*/ 5638 h 22281"/>
              <a:gd name="connsiteX3" fmla="*/ 12896 w 12907"/>
              <a:gd name="connsiteY3" fmla="*/ 22280 h 22281"/>
              <a:gd name="connsiteX4" fmla="*/ 0 w 12907"/>
              <a:gd name="connsiteY4" fmla="*/ 22281 h 22281"/>
              <a:gd name="connsiteX0" fmla="*/ 0 w 12907"/>
              <a:gd name="connsiteY0" fmla="*/ 5595 h 22281"/>
              <a:gd name="connsiteX1" fmla="*/ 6438 w 12907"/>
              <a:gd name="connsiteY1" fmla="*/ 1 h 22281"/>
              <a:gd name="connsiteX2" fmla="*/ 12907 w 12907"/>
              <a:gd name="connsiteY2" fmla="*/ 5725 h 22281"/>
              <a:gd name="connsiteX3" fmla="*/ 12896 w 12907"/>
              <a:gd name="connsiteY3" fmla="*/ 22280 h 22281"/>
              <a:gd name="connsiteX4" fmla="*/ 0 w 12907"/>
              <a:gd name="connsiteY4" fmla="*/ 22281 h 22281"/>
              <a:gd name="connsiteX0" fmla="*/ 0 w 12899"/>
              <a:gd name="connsiteY0" fmla="*/ 5595 h 22281"/>
              <a:gd name="connsiteX1" fmla="*/ 6438 w 12899"/>
              <a:gd name="connsiteY1" fmla="*/ 1 h 22281"/>
              <a:gd name="connsiteX2" fmla="*/ 12898 w 12899"/>
              <a:gd name="connsiteY2" fmla="*/ 5812 h 22281"/>
              <a:gd name="connsiteX3" fmla="*/ 12896 w 12899"/>
              <a:gd name="connsiteY3" fmla="*/ 22280 h 22281"/>
              <a:gd name="connsiteX4" fmla="*/ 0 w 12899"/>
              <a:gd name="connsiteY4" fmla="*/ 22281 h 22281"/>
              <a:gd name="connsiteX0" fmla="*/ 0 w 12898"/>
              <a:gd name="connsiteY0" fmla="*/ 5595 h 22281"/>
              <a:gd name="connsiteX1" fmla="*/ 6438 w 12898"/>
              <a:gd name="connsiteY1" fmla="*/ 1 h 22281"/>
              <a:gd name="connsiteX2" fmla="*/ 12889 w 12898"/>
              <a:gd name="connsiteY2" fmla="*/ 5637 h 22281"/>
              <a:gd name="connsiteX3" fmla="*/ 12896 w 12898"/>
              <a:gd name="connsiteY3" fmla="*/ 22280 h 22281"/>
              <a:gd name="connsiteX4" fmla="*/ 0 w 12898"/>
              <a:gd name="connsiteY4" fmla="*/ 22281 h 22281"/>
              <a:gd name="connsiteX0" fmla="*/ 0 w 12898"/>
              <a:gd name="connsiteY0" fmla="*/ 5595 h 22281"/>
              <a:gd name="connsiteX1" fmla="*/ 6438 w 12898"/>
              <a:gd name="connsiteY1" fmla="*/ 1 h 22281"/>
              <a:gd name="connsiteX2" fmla="*/ 12889 w 12898"/>
              <a:gd name="connsiteY2" fmla="*/ 5550 h 22281"/>
              <a:gd name="connsiteX3" fmla="*/ 12896 w 12898"/>
              <a:gd name="connsiteY3" fmla="*/ 22280 h 22281"/>
              <a:gd name="connsiteX4" fmla="*/ 0 w 12898"/>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6 h 22282"/>
              <a:gd name="connsiteX1" fmla="*/ 6438 w 12899"/>
              <a:gd name="connsiteY1" fmla="*/ 2 h 22282"/>
              <a:gd name="connsiteX2" fmla="*/ 12898 w 12899"/>
              <a:gd name="connsiteY2" fmla="*/ 5638 h 22282"/>
              <a:gd name="connsiteX3" fmla="*/ 12896 w 12899"/>
              <a:gd name="connsiteY3" fmla="*/ 22281 h 22282"/>
              <a:gd name="connsiteX4" fmla="*/ 0 w 12899"/>
              <a:gd name="connsiteY4" fmla="*/ 22282 h 22282"/>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8 h 22284"/>
              <a:gd name="connsiteX1" fmla="*/ 6438 w 12899"/>
              <a:gd name="connsiteY1" fmla="*/ 4 h 22284"/>
              <a:gd name="connsiteX2" fmla="*/ 12898 w 12899"/>
              <a:gd name="connsiteY2" fmla="*/ 5640 h 22284"/>
              <a:gd name="connsiteX3" fmla="*/ 12896 w 12899"/>
              <a:gd name="connsiteY3" fmla="*/ 22283 h 22284"/>
              <a:gd name="connsiteX4" fmla="*/ 0 w 12899"/>
              <a:gd name="connsiteY4" fmla="*/ 22284 h 22284"/>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608 h 22294"/>
              <a:gd name="connsiteX1" fmla="*/ 6438 w 12899"/>
              <a:gd name="connsiteY1" fmla="*/ 14 h 22294"/>
              <a:gd name="connsiteX2" fmla="*/ 12898 w 12899"/>
              <a:gd name="connsiteY2" fmla="*/ 5650 h 22294"/>
              <a:gd name="connsiteX3" fmla="*/ 12896 w 12899"/>
              <a:gd name="connsiteY3" fmla="*/ 22293 h 22294"/>
              <a:gd name="connsiteX4" fmla="*/ 0 w 12899"/>
              <a:gd name="connsiteY4" fmla="*/ 22294 h 22294"/>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603 h 22289"/>
              <a:gd name="connsiteX1" fmla="*/ 6438 w 12899"/>
              <a:gd name="connsiteY1" fmla="*/ 9 h 22289"/>
              <a:gd name="connsiteX2" fmla="*/ 12898 w 12899"/>
              <a:gd name="connsiteY2" fmla="*/ 5645 h 22289"/>
              <a:gd name="connsiteX3" fmla="*/ 12896 w 12899"/>
              <a:gd name="connsiteY3" fmla="*/ 22288 h 22289"/>
              <a:gd name="connsiteX4" fmla="*/ 0 w 12899"/>
              <a:gd name="connsiteY4" fmla="*/ 22289 h 22289"/>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462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549 h 22281"/>
              <a:gd name="connsiteX3" fmla="*/ 12896 w 12899"/>
              <a:gd name="connsiteY3" fmla="*/ 22280 h 22281"/>
              <a:gd name="connsiteX4" fmla="*/ 0 w 12899"/>
              <a:gd name="connsiteY4" fmla="*/ 22281 h 22281"/>
              <a:gd name="connsiteX0" fmla="*/ 0 w 12916"/>
              <a:gd name="connsiteY0" fmla="*/ 5770 h 22456"/>
              <a:gd name="connsiteX1" fmla="*/ 6438 w 12916"/>
              <a:gd name="connsiteY1" fmla="*/ 176 h 22456"/>
              <a:gd name="connsiteX2" fmla="*/ 12916 w 12916"/>
              <a:gd name="connsiteY2" fmla="*/ 10798 h 22456"/>
              <a:gd name="connsiteX3" fmla="*/ 12896 w 12916"/>
              <a:gd name="connsiteY3" fmla="*/ 22455 h 22456"/>
              <a:gd name="connsiteX4" fmla="*/ 0 w 12916"/>
              <a:gd name="connsiteY4" fmla="*/ 22456 h 22456"/>
              <a:gd name="connsiteX0" fmla="*/ 0 w 12899"/>
              <a:gd name="connsiteY0" fmla="*/ 5774 h 22460"/>
              <a:gd name="connsiteX1" fmla="*/ 6438 w 12899"/>
              <a:gd name="connsiteY1" fmla="*/ 180 h 22460"/>
              <a:gd name="connsiteX2" fmla="*/ 12898 w 12899"/>
              <a:gd name="connsiteY2" fmla="*/ 10889 h 22460"/>
              <a:gd name="connsiteX3" fmla="*/ 12896 w 12899"/>
              <a:gd name="connsiteY3" fmla="*/ 22459 h 22460"/>
              <a:gd name="connsiteX4" fmla="*/ 0 w 12899"/>
              <a:gd name="connsiteY4" fmla="*/ 22460 h 22460"/>
              <a:gd name="connsiteX0" fmla="*/ 0 w 12899"/>
              <a:gd name="connsiteY0" fmla="*/ 5774 h 22460"/>
              <a:gd name="connsiteX1" fmla="*/ 6438 w 12899"/>
              <a:gd name="connsiteY1" fmla="*/ 180 h 22460"/>
              <a:gd name="connsiteX2" fmla="*/ 12898 w 12899"/>
              <a:gd name="connsiteY2" fmla="*/ 10889 h 22460"/>
              <a:gd name="connsiteX3" fmla="*/ 12896 w 12899"/>
              <a:gd name="connsiteY3" fmla="*/ 22459 h 22460"/>
              <a:gd name="connsiteX4" fmla="*/ 0 w 12899"/>
              <a:gd name="connsiteY4" fmla="*/ 22460 h 22460"/>
              <a:gd name="connsiteX0" fmla="*/ 9 w 12899"/>
              <a:gd name="connsiteY0" fmla="*/ 10494 h 22281"/>
              <a:gd name="connsiteX1" fmla="*/ 6438 w 12899"/>
              <a:gd name="connsiteY1" fmla="*/ 1 h 22281"/>
              <a:gd name="connsiteX2" fmla="*/ 12898 w 12899"/>
              <a:gd name="connsiteY2" fmla="*/ 10710 h 22281"/>
              <a:gd name="connsiteX3" fmla="*/ 12896 w 12899"/>
              <a:gd name="connsiteY3" fmla="*/ 22280 h 22281"/>
              <a:gd name="connsiteX4" fmla="*/ 0 w 12899"/>
              <a:gd name="connsiteY4" fmla="*/ 22281 h 22281"/>
              <a:gd name="connsiteX0" fmla="*/ 9 w 12899"/>
              <a:gd name="connsiteY0" fmla="*/ 10494 h 22281"/>
              <a:gd name="connsiteX1" fmla="*/ 6438 w 12899"/>
              <a:gd name="connsiteY1" fmla="*/ 1 h 22281"/>
              <a:gd name="connsiteX2" fmla="*/ 12898 w 12899"/>
              <a:gd name="connsiteY2" fmla="*/ 10710 h 22281"/>
              <a:gd name="connsiteX3" fmla="*/ 12896 w 12899"/>
              <a:gd name="connsiteY3" fmla="*/ 22280 h 22281"/>
              <a:gd name="connsiteX4" fmla="*/ 0 w 12899"/>
              <a:gd name="connsiteY4" fmla="*/ 22281 h 22281"/>
              <a:gd name="connsiteX0" fmla="*/ 9 w 12899"/>
              <a:gd name="connsiteY0" fmla="*/ 10494 h 22281"/>
              <a:gd name="connsiteX1" fmla="*/ 6438 w 12899"/>
              <a:gd name="connsiteY1" fmla="*/ 1 h 22281"/>
              <a:gd name="connsiteX2" fmla="*/ 12898 w 12899"/>
              <a:gd name="connsiteY2" fmla="*/ 10710 h 22281"/>
              <a:gd name="connsiteX3" fmla="*/ 12896 w 12899"/>
              <a:gd name="connsiteY3" fmla="*/ 22280 h 22281"/>
              <a:gd name="connsiteX4" fmla="*/ 0 w 12899"/>
              <a:gd name="connsiteY4" fmla="*/ 22281 h 22281"/>
              <a:gd name="connsiteX0" fmla="*/ 9 w 12899"/>
              <a:gd name="connsiteY0" fmla="*/ 10494 h 22281"/>
              <a:gd name="connsiteX1" fmla="*/ 6438 w 12899"/>
              <a:gd name="connsiteY1" fmla="*/ 1 h 22281"/>
              <a:gd name="connsiteX2" fmla="*/ 12898 w 12899"/>
              <a:gd name="connsiteY2" fmla="*/ 10710 h 22281"/>
              <a:gd name="connsiteX3" fmla="*/ 12896 w 12899"/>
              <a:gd name="connsiteY3" fmla="*/ 22280 h 22281"/>
              <a:gd name="connsiteX4" fmla="*/ 0 w 12899"/>
              <a:gd name="connsiteY4" fmla="*/ 22281 h 22281"/>
              <a:gd name="connsiteX0" fmla="*/ 9 w 12899"/>
              <a:gd name="connsiteY0" fmla="*/ 10494 h 22281"/>
              <a:gd name="connsiteX1" fmla="*/ 6438 w 12899"/>
              <a:gd name="connsiteY1" fmla="*/ 1 h 22281"/>
              <a:gd name="connsiteX2" fmla="*/ 12898 w 12899"/>
              <a:gd name="connsiteY2" fmla="*/ 10710 h 22281"/>
              <a:gd name="connsiteX3" fmla="*/ 12896 w 12899"/>
              <a:gd name="connsiteY3" fmla="*/ 22280 h 22281"/>
              <a:gd name="connsiteX4" fmla="*/ 0 w 12899"/>
              <a:gd name="connsiteY4" fmla="*/ 22281 h 22281"/>
              <a:gd name="connsiteX0" fmla="*/ 9 w 12899"/>
              <a:gd name="connsiteY0" fmla="*/ 10494 h 22281"/>
              <a:gd name="connsiteX1" fmla="*/ 6438 w 12899"/>
              <a:gd name="connsiteY1" fmla="*/ 1 h 22281"/>
              <a:gd name="connsiteX2" fmla="*/ 12898 w 12899"/>
              <a:gd name="connsiteY2" fmla="*/ 10535 h 22281"/>
              <a:gd name="connsiteX3" fmla="*/ 12896 w 12899"/>
              <a:gd name="connsiteY3" fmla="*/ 22280 h 22281"/>
              <a:gd name="connsiteX4" fmla="*/ 0 w 12899"/>
              <a:gd name="connsiteY4" fmla="*/ 22281 h 22281"/>
              <a:gd name="connsiteX0" fmla="*/ 9 w 12899"/>
              <a:gd name="connsiteY0" fmla="*/ 10494 h 22281"/>
              <a:gd name="connsiteX1" fmla="*/ 6438 w 12899"/>
              <a:gd name="connsiteY1" fmla="*/ 1 h 22281"/>
              <a:gd name="connsiteX2" fmla="*/ 12898 w 12899"/>
              <a:gd name="connsiteY2" fmla="*/ 10535 h 22281"/>
              <a:gd name="connsiteX3" fmla="*/ 12896 w 12899"/>
              <a:gd name="connsiteY3" fmla="*/ 22280 h 22281"/>
              <a:gd name="connsiteX4" fmla="*/ 0 w 12899"/>
              <a:gd name="connsiteY4" fmla="*/ 22281 h 22281"/>
              <a:gd name="connsiteX0" fmla="*/ 9 w 12899"/>
              <a:gd name="connsiteY0" fmla="*/ 10494 h 22281"/>
              <a:gd name="connsiteX1" fmla="*/ 6438 w 12899"/>
              <a:gd name="connsiteY1" fmla="*/ 1 h 22281"/>
              <a:gd name="connsiteX2" fmla="*/ 12898 w 12899"/>
              <a:gd name="connsiteY2" fmla="*/ 10535 h 22281"/>
              <a:gd name="connsiteX3" fmla="*/ 12896 w 12899"/>
              <a:gd name="connsiteY3" fmla="*/ 22280 h 22281"/>
              <a:gd name="connsiteX4" fmla="*/ 0 w 12899"/>
              <a:gd name="connsiteY4" fmla="*/ 22281 h 2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9" h="22281">
                <a:moveTo>
                  <a:pt x="9" y="10494"/>
                </a:moveTo>
                <a:cubicBezTo>
                  <a:pt x="2235" y="3460"/>
                  <a:pt x="4290" y="-6"/>
                  <a:pt x="6438" y="1"/>
                </a:cubicBezTo>
                <a:cubicBezTo>
                  <a:pt x="8586" y="8"/>
                  <a:pt x="10419" y="2927"/>
                  <a:pt x="12898" y="10535"/>
                </a:cubicBezTo>
                <a:cubicBezTo>
                  <a:pt x="12891" y="16588"/>
                  <a:pt x="12905" y="22188"/>
                  <a:pt x="12896" y="22280"/>
                </a:cubicBezTo>
                <a:cubicBezTo>
                  <a:pt x="12887" y="22244"/>
                  <a:pt x="4291" y="22281"/>
                  <a:pt x="0" y="22281"/>
                </a:cubicBezTo>
              </a:path>
            </a:pathLst>
          </a:custGeom>
          <a:solidFill>
            <a:schemeClr val="tx2"/>
          </a:solidFill>
          <a:ln>
            <a:noFill/>
          </a:ln>
          <a:effectLst/>
        </p:spPr>
        <p:txBody>
          <a:bodyPr wrap="none" anchor="ctr"/>
          <a:lstStyle/>
          <a:p>
            <a:endParaRPr lang="en-US" dirty="0"/>
          </a:p>
        </p:txBody>
      </p:sp>
      <p:sp>
        <p:nvSpPr>
          <p:cNvPr id="12" name="Title 8">
            <a:extLst>
              <a:ext uri="{FF2B5EF4-FFF2-40B4-BE49-F238E27FC236}">
                <a16:creationId xmlns:a16="http://schemas.microsoft.com/office/drawing/2014/main" id="{553128FA-5BF6-1E4F-A5D5-720C74B9645D}"/>
              </a:ext>
            </a:extLst>
          </p:cNvPr>
          <p:cNvSpPr>
            <a:spLocks noGrp="1"/>
          </p:cNvSpPr>
          <p:nvPr>
            <p:ph type="title"/>
          </p:nvPr>
        </p:nvSpPr>
        <p:spPr>
          <a:xfrm>
            <a:off x="1346480" y="5203818"/>
            <a:ext cx="9518538" cy="668662"/>
          </a:xfrm>
          <a:prstGeom prst="rect">
            <a:avLst/>
          </a:prstGeom>
        </p:spPr>
        <p:txBody>
          <a:bodyPr/>
          <a:lstStyle>
            <a:lvl1pPr algn="ctr">
              <a:defRPr b="1">
                <a:solidFill>
                  <a:schemeClr val="bg1"/>
                </a:solidFill>
              </a:defRPr>
            </a:lvl1pPr>
          </a:lstStyle>
          <a:p>
            <a:r>
              <a:rPr lang="en-US" smtClean="0"/>
              <a:t>Click to edit Master title style</a:t>
            </a:r>
            <a:endParaRPr lang="en-US" dirty="0"/>
          </a:p>
        </p:txBody>
      </p:sp>
      <p:sp>
        <p:nvSpPr>
          <p:cNvPr id="9" name="Text Placeholder 8"/>
          <p:cNvSpPr>
            <a:spLocks noGrp="1"/>
          </p:cNvSpPr>
          <p:nvPr>
            <p:ph type="body" sz="quarter" idx="10" hasCustomPrompt="1"/>
          </p:nvPr>
        </p:nvSpPr>
        <p:spPr>
          <a:xfrm>
            <a:off x="1346724" y="5873115"/>
            <a:ext cx="9518650" cy="730250"/>
          </a:xfrm>
          <a:prstGeom prst="rect">
            <a:avLst/>
          </a:prstGeom>
        </p:spPr>
        <p:txBody>
          <a:bodyPr/>
          <a:lstStyle>
            <a:lvl1pPr marL="0" indent="0" algn="ctr">
              <a:buNone/>
              <a:defRPr sz="36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smtClean="0"/>
              <a:t>Subtitle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4" y="5870807"/>
            <a:ext cx="1265749" cy="916857"/>
          </a:xfrm>
          <a:prstGeom prst="rect">
            <a:avLst/>
          </a:prstGeom>
        </p:spPr>
      </p:pic>
      <p:sp>
        <p:nvSpPr>
          <p:cNvPr id="5" name="Content Placeholder 4"/>
          <p:cNvSpPr>
            <a:spLocks noGrp="1"/>
          </p:cNvSpPr>
          <p:nvPr>
            <p:ph sz="quarter" idx="11" hasCustomPrompt="1"/>
          </p:nvPr>
        </p:nvSpPr>
        <p:spPr>
          <a:xfrm>
            <a:off x="843280" y="436879"/>
            <a:ext cx="10536555" cy="4063683"/>
          </a:xfrm>
          <a:prstGeom prst="rect">
            <a:avLst/>
          </a:prstGeom>
        </p:spPr>
        <p:txBody>
          <a:bodyPr/>
          <a:lstStyle>
            <a:lvl1pPr>
              <a:defRPr baseline="0">
                <a:solidFill>
                  <a:schemeClr val="tx2"/>
                </a:solidFill>
              </a:defRPr>
            </a:lvl1pPr>
          </a:lstStyle>
          <a:p>
            <a:pPr lvl="0"/>
            <a:r>
              <a:rPr lang="en-US" dirty="0" smtClean="0"/>
              <a:t>Place content (chart, graph, table, text, media, image, etc.)</a:t>
            </a:r>
            <a:endParaRPr lang="en-US" dirty="0"/>
          </a:p>
        </p:txBody>
      </p:sp>
    </p:spTree>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33CC0D7-9A28-C84E-9B57-324EF2A8AD53}"/>
              </a:ext>
            </a:extLst>
          </p:cNvPr>
          <p:cNvSpPr>
            <a:spLocks noChangeAspect="1" noChangeArrowheads="1"/>
          </p:cNvSpPr>
          <p:nvPr userDrawn="1"/>
        </p:nvSpPr>
        <p:spPr bwMode="auto">
          <a:xfrm>
            <a:off x="-20320" y="4701510"/>
            <a:ext cx="12223091" cy="2156490"/>
          </a:xfrm>
          <a:custGeom>
            <a:avLst/>
            <a:gdLst>
              <a:gd name="T0" fmla="*/ 0 w 12875"/>
              <a:gd name="T1" fmla="*/ 1187 h 22281"/>
              <a:gd name="T2" fmla="*/ 0 w 12875"/>
              <a:gd name="T3" fmla="*/ 1187 h 22281"/>
              <a:gd name="T4" fmla="*/ 6438 w 12875"/>
              <a:gd name="T5" fmla="*/ 0 h 22281"/>
              <a:gd name="T6" fmla="*/ 12874 w 12875"/>
              <a:gd name="T7" fmla="*/ 1187 h 22281"/>
              <a:gd name="T8" fmla="*/ 12874 w 12875"/>
              <a:gd name="T9" fmla="*/ 22280 h 22281"/>
              <a:gd name="T10" fmla="*/ 0 w 12875"/>
              <a:gd name="T11" fmla="*/ 22280 h 22281"/>
              <a:gd name="T12" fmla="*/ 0 w 12875"/>
              <a:gd name="T13" fmla="*/ 1187 h 22281"/>
              <a:gd name="connsiteX0" fmla="*/ 0 w 12874"/>
              <a:gd name="connsiteY0" fmla="*/ 1187 h 22280"/>
              <a:gd name="connsiteX1" fmla="*/ 0 w 12874"/>
              <a:gd name="connsiteY1" fmla="*/ 1187 h 22280"/>
              <a:gd name="connsiteX2" fmla="*/ 6438 w 12874"/>
              <a:gd name="connsiteY2" fmla="*/ 0 h 22280"/>
              <a:gd name="connsiteX3" fmla="*/ 12874 w 12874"/>
              <a:gd name="connsiteY3" fmla="*/ 1187 h 22280"/>
              <a:gd name="connsiteX4" fmla="*/ 12874 w 12874"/>
              <a:gd name="connsiteY4" fmla="*/ 22280 h 22280"/>
              <a:gd name="connsiteX5" fmla="*/ 0 w 12874"/>
              <a:gd name="connsiteY5" fmla="*/ 22280 h 22280"/>
              <a:gd name="connsiteX6" fmla="*/ 0 w 12874"/>
              <a:gd name="connsiteY6" fmla="*/ 1187 h 22280"/>
              <a:gd name="connsiteX0" fmla="*/ 11 w 12885"/>
              <a:gd name="connsiteY0" fmla="*/ 1187 h 22280"/>
              <a:gd name="connsiteX1" fmla="*/ 11 w 12885"/>
              <a:gd name="connsiteY1" fmla="*/ 1187 h 22280"/>
              <a:gd name="connsiteX2" fmla="*/ 6449 w 12885"/>
              <a:gd name="connsiteY2" fmla="*/ 0 h 22280"/>
              <a:gd name="connsiteX3" fmla="*/ 12885 w 12885"/>
              <a:gd name="connsiteY3" fmla="*/ 1187 h 22280"/>
              <a:gd name="connsiteX4" fmla="*/ 12885 w 12885"/>
              <a:gd name="connsiteY4" fmla="*/ 22280 h 22280"/>
              <a:gd name="connsiteX5" fmla="*/ 11 w 12885"/>
              <a:gd name="connsiteY5" fmla="*/ 22280 h 22280"/>
              <a:gd name="connsiteX6" fmla="*/ 0 w 12885"/>
              <a:gd name="connsiteY6" fmla="*/ 4079 h 22280"/>
              <a:gd name="connsiteX0" fmla="*/ 1 w 12875"/>
              <a:gd name="connsiteY0" fmla="*/ 1187 h 22280"/>
              <a:gd name="connsiteX1" fmla="*/ 1 w 12875"/>
              <a:gd name="connsiteY1" fmla="*/ 1187 h 22280"/>
              <a:gd name="connsiteX2" fmla="*/ 6439 w 12875"/>
              <a:gd name="connsiteY2" fmla="*/ 0 h 22280"/>
              <a:gd name="connsiteX3" fmla="*/ 12875 w 12875"/>
              <a:gd name="connsiteY3" fmla="*/ 1187 h 22280"/>
              <a:gd name="connsiteX4" fmla="*/ 12875 w 12875"/>
              <a:gd name="connsiteY4" fmla="*/ 22280 h 22280"/>
              <a:gd name="connsiteX5" fmla="*/ 1 w 12875"/>
              <a:gd name="connsiteY5" fmla="*/ 22280 h 22280"/>
              <a:gd name="connsiteX6" fmla="*/ 12 w 12875"/>
              <a:gd name="connsiteY6" fmla="*/ 4122 h 22280"/>
              <a:gd name="connsiteX0" fmla="*/ 11 w 12885"/>
              <a:gd name="connsiteY0" fmla="*/ 1187 h 22280"/>
              <a:gd name="connsiteX1" fmla="*/ 11 w 12885"/>
              <a:gd name="connsiteY1" fmla="*/ 1187 h 22280"/>
              <a:gd name="connsiteX2" fmla="*/ 6449 w 12885"/>
              <a:gd name="connsiteY2" fmla="*/ 0 h 22280"/>
              <a:gd name="connsiteX3" fmla="*/ 12885 w 12885"/>
              <a:gd name="connsiteY3" fmla="*/ 1187 h 22280"/>
              <a:gd name="connsiteX4" fmla="*/ 12885 w 12885"/>
              <a:gd name="connsiteY4" fmla="*/ 22280 h 22280"/>
              <a:gd name="connsiteX5" fmla="*/ 11 w 12885"/>
              <a:gd name="connsiteY5" fmla="*/ 22280 h 22280"/>
              <a:gd name="connsiteX6" fmla="*/ 0 w 12885"/>
              <a:gd name="connsiteY6" fmla="*/ 4122 h 22280"/>
              <a:gd name="connsiteX0" fmla="*/ 1 w 12875"/>
              <a:gd name="connsiteY0" fmla="*/ 1187 h 22280"/>
              <a:gd name="connsiteX1" fmla="*/ 1 w 12875"/>
              <a:gd name="connsiteY1" fmla="*/ 1187 h 22280"/>
              <a:gd name="connsiteX2" fmla="*/ 6439 w 12875"/>
              <a:gd name="connsiteY2" fmla="*/ 0 h 22280"/>
              <a:gd name="connsiteX3" fmla="*/ 12875 w 12875"/>
              <a:gd name="connsiteY3" fmla="*/ 1187 h 22280"/>
              <a:gd name="connsiteX4" fmla="*/ 12875 w 12875"/>
              <a:gd name="connsiteY4" fmla="*/ 22280 h 22280"/>
              <a:gd name="connsiteX5" fmla="*/ 1 w 12875"/>
              <a:gd name="connsiteY5" fmla="*/ 22280 h 22280"/>
              <a:gd name="connsiteX6" fmla="*/ 12 w 12875"/>
              <a:gd name="connsiteY6" fmla="*/ 4122 h 22280"/>
              <a:gd name="connsiteX0" fmla="*/ 11 w 12885"/>
              <a:gd name="connsiteY0" fmla="*/ 1187 h 22280"/>
              <a:gd name="connsiteX1" fmla="*/ 11 w 12885"/>
              <a:gd name="connsiteY1" fmla="*/ 1187 h 22280"/>
              <a:gd name="connsiteX2" fmla="*/ 6449 w 12885"/>
              <a:gd name="connsiteY2" fmla="*/ 0 h 22280"/>
              <a:gd name="connsiteX3" fmla="*/ 12885 w 12885"/>
              <a:gd name="connsiteY3" fmla="*/ 1187 h 22280"/>
              <a:gd name="connsiteX4" fmla="*/ 12885 w 12885"/>
              <a:gd name="connsiteY4" fmla="*/ 22280 h 22280"/>
              <a:gd name="connsiteX5" fmla="*/ 11 w 12885"/>
              <a:gd name="connsiteY5" fmla="*/ 22280 h 22280"/>
              <a:gd name="connsiteX6" fmla="*/ 0 w 12885"/>
              <a:gd name="connsiteY6" fmla="*/ 4037 h 22280"/>
              <a:gd name="connsiteX0" fmla="*/ 2 w 12876"/>
              <a:gd name="connsiteY0" fmla="*/ 1187 h 22280"/>
              <a:gd name="connsiteX1" fmla="*/ 2 w 12876"/>
              <a:gd name="connsiteY1" fmla="*/ 1187 h 22280"/>
              <a:gd name="connsiteX2" fmla="*/ 6440 w 12876"/>
              <a:gd name="connsiteY2" fmla="*/ 0 h 22280"/>
              <a:gd name="connsiteX3" fmla="*/ 12876 w 12876"/>
              <a:gd name="connsiteY3" fmla="*/ 1187 h 22280"/>
              <a:gd name="connsiteX4" fmla="*/ 12876 w 12876"/>
              <a:gd name="connsiteY4" fmla="*/ 22280 h 22280"/>
              <a:gd name="connsiteX5" fmla="*/ 2 w 12876"/>
              <a:gd name="connsiteY5" fmla="*/ 22280 h 22280"/>
              <a:gd name="connsiteX6" fmla="*/ 2 w 12876"/>
              <a:gd name="connsiteY6" fmla="*/ 4037 h 22280"/>
              <a:gd name="connsiteX0" fmla="*/ 11 w 12885"/>
              <a:gd name="connsiteY0" fmla="*/ 1318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6" fmla="*/ 11 w 12885"/>
              <a:gd name="connsiteY6" fmla="*/ 4168 h 22411"/>
              <a:gd name="connsiteX0" fmla="*/ 11 w 12885"/>
              <a:gd name="connsiteY0" fmla="*/ 1318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6" fmla="*/ 11 w 12885"/>
              <a:gd name="connsiteY6" fmla="*/ 4168 h 22411"/>
              <a:gd name="connsiteX0" fmla="*/ 11 w 12885"/>
              <a:gd name="connsiteY0" fmla="*/ 4295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6" fmla="*/ 11 w 12885"/>
              <a:gd name="connsiteY6" fmla="*/ 4168 h 22411"/>
              <a:gd name="connsiteX0" fmla="*/ 11 w 12885"/>
              <a:gd name="connsiteY0" fmla="*/ 4295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6" fmla="*/ 22 w 12885"/>
              <a:gd name="connsiteY6" fmla="*/ 4125 h 22411"/>
              <a:gd name="connsiteX0" fmla="*/ 11 w 12885"/>
              <a:gd name="connsiteY0" fmla="*/ 4295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0" fmla="*/ 0 w 12874"/>
              <a:gd name="connsiteY0" fmla="*/ 4295 h 22411"/>
              <a:gd name="connsiteX1" fmla="*/ 6438 w 12874"/>
              <a:gd name="connsiteY1" fmla="*/ 131 h 22411"/>
              <a:gd name="connsiteX2" fmla="*/ 12874 w 12874"/>
              <a:gd name="connsiteY2" fmla="*/ 1318 h 22411"/>
              <a:gd name="connsiteX3" fmla="*/ 12874 w 12874"/>
              <a:gd name="connsiteY3" fmla="*/ 22411 h 22411"/>
              <a:gd name="connsiteX4" fmla="*/ 0 w 12874"/>
              <a:gd name="connsiteY4" fmla="*/ 22411 h 22411"/>
              <a:gd name="connsiteX0" fmla="*/ 0 w 12874"/>
              <a:gd name="connsiteY0" fmla="*/ 4295 h 22411"/>
              <a:gd name="connsiteX1" fmla="*/ 6438 w 12874"/>
              <a:gd name="connsiteY1" fmla="*/ 131 h 22411"/>
              <a:gd name="connsiteX2" fmla="*/ 12874 w 12874"/>
              <a:gd name="connsiteY2" fmla="*/ 1318 h 22411"/>
              <a:gd name="connsiteX3" fmla="*/ 12874 w 12874"/>
              <a:gd name="connsiteY3" fmla="*/ 22411 h 22411"/>
              <a:gd name="connsiteX4" fmla="*/ 0 w 12874"/>
              <a:gd name="connsiteY4" fmla="*/ 22411 h 22411"/>
              <a:gd name="connsiteX0" fmla="*/ 0 w 12874"/>
              <a:gd name="connsiteY0" fmla="*/ 4295 h 22411"/>
              <a:gd name="connsiteX1" fmla="*/ 6438 w 12874"/>
              <a:gd name="connsiteY1" fmla="*/ 131 h 22411"/>
              <a:gd name="connsiteX2" fmla="*/ 12874 w 12874"/>
              <a:gd name="connsiteY2" fmla="*/ 1318 h 22411"/>
              <a:gd name="connsiteX3" fmla="*/ 12874 w 12874"/>
              <a:gd name="connsiteY3" fmla="*/ 22411 h 22411"/>
              <a:gd name="connsiteX4" fmla="*/ 0 w 12874"/>
              <a:gd name="connsiteY4" fmla="*/ 22411 h 22411"/>
              <a:gd name="connsiteX0" fmla="*/ 0 w 13833"/>
              <a:gd name="connsiteY0" fmla="*/ 4165 h 23625"/>
              <a:gd name="connsiteX1" fmla="*/ 6438 w 13833"/>
              <a:gd name="connsiteY1" fmla="*/ 1 h 23625"/>
              <a:gd name="connsiteX2" fmla="*/ 12896 w 13833"/>
              <a:gd name="connsiteY2" fmla="*/ 4122 h 23625"/>
              <a:gd name="connsiteX3" fmla="*/ 12874 w 13833"/>
              <a:gd name="connsiteY3" fmla="*/ 22281 h 23625"/>
              <a:gd name="connsiteX4" fmla="*/ 0 w 13833"/>
              <a:gd name="connsiteY4" fmla="*/ 22281 h 23625"/>
              <a:gd name="connsiteX0" fmla="*/ 0 w 13833"/>
              <a:gd name="connsiteY0" fmla="*/ 4165 h 23625"/>
              <a:gd name="connsiteX1" fmla="*/ 6438 w 13833"/>
              <a:gd name="connsiteY1" fmla="*/ 1 h 23625"/>
              <a:gd name="connsiteX2" fmla="*/ 12896 w 13833"/>
              <a:gd name="connsiteY2" fmla="*/ 4122 h 23625"/>
              <a:gd name="connsiteX3" fmla="*/ 12874 w 13833"/>
              <a:gd name="connsiteY3" fmla="*/ 22281 h 23625"/>
              <a:gd name="connsiteX4" fmla="*/ 0 w 13833"/>
              <a:gd name="connsiteY4" fmla="*/ 22281 h 23625"/>
              <a:gd name="connsiteX0" fmla="*/ 0 w 13841"/>
              <a:gd name="connsiteY0" fmla="*/ 4165 h 23531"/>
              <a:gd name="connsiteX1" fmla="*/ 6438 w 13841"/>
              <a:gd name="connsiteY1" fmla="*/ 1 h 23531"/>
              <a:gd name="connsiteX2" fmla="*/ 12896 w 13841"/>
              <a:gd name="connsiteY2" fmla="*/ 4122 h 23531"/>
              <a:gd name="connsiteX3" fmla="*/ 12885 w 13841"/>
              <a:gd name="connsiteY3" fmla="*/ 22153 h 23531"/>
              <a:gd name="connsiteX4" fmla="*/ 0 w 13841"/>
              <a:gd name="connsiteY4" fmla="*/ 22281 h 23531"/>
              <a:gd name="connsiteX0" fmla="*/ 0 w 13841"/>
              <a:gd name="connsiteY0" fmla="*/ 4165 h 23531"/>
              <a:gd name="connsiteX1" fmla="*/ 6438 w 13841"/>
              <a:gd name="connsiteY1" fmla="*/ 1 h 23531"/>
              <a:gd name="connsiteX2" fmla="*/ 12896 w 13841"/>
              <a:gd name="connsiteY2" fmla="*/ 4122 h 23531"/>
              <a:gd name="connsiteX3" fmla="*/ 12885 w 13841"/>
              <a:gd name="connsiteY3" fmla="*/ 22153 h 23531"/>
              <a:gd name="connsiteX4" fmla="*/ 0 w 13841"/>
              <a:gd name="connsiteY4" fmla="*/ 22281 h 23531"/>
              <a:gd name="connsiteX0" fmla="*/ 0 w 13841"/>
              <a:gd name="connsiteY0" fmla="*/ 4165 h 23531"/>
              <a:gd name="connsiteX1" fmla="*/ 6438 w 13841"/>
              <a:gd name="connsiteY1" fmla="*/ 1 h 23531"/>
              <a:gd name="connsiteX2" fmla="*/ 12896 w 13841"/>
              <a:gd name="connsiteY2" fmla="*/ 4122 h 23531"/>
              <a:gd name="connsiteX3" fmla="*/ 12885 w 13841"/>
              <a:gd name="connsiteY3" fmla="*/ 22153 h 23531"/>
              <a:gd name="connsiteX4" fmla="*/ 0 w 13841"/>
              <a:gd name="connsiteY4" fmla="*/ 22281 h 23531"/>
              <a:gd name="connsiteX0" fmla="*/ 0 w 12896"/>
              <a:gd name="connsiteY0" fmla="*/ 4165 h 23531"/>
              <a:gd name="connsiteX1" fmla="*/ 6438 w 12896"/>
              <a:gd name="connsiteY1" fmla="*/ 1 h 23531"/>
              <a:gd name="connsiteX2" fmla="*/ 12896 w 12896"/>
              <a:gd name="connsiteY2" fmla="*/ 4122 h 23531"/>
              <a:gd name="connsiteX3" fmla="*/ 12885 w 12896"/>
              <a:gd name="connsiteY3" fmla="*/ 22153 h 23531"/>
              <a:gd name="connsiteX4" fmla="*/ 0 w 12896"/>
              <a:gd name="connsiteY4" fmla="*/ 22281 h 23531"/>
              <a:gd name="connsiteX0" fmla="*/ 0 w 12898"/>
              <a:gd name="connsiteY0" fmla="*/ 4165 h 23500"/>
              <a:gd name="connsiteX1" fmla="*/ 6438 w 12898"/>
              <a:gd name="connsiteY1" fmla="*/ 1 h 23500"/>
              <a:gd name="connsiteX2" fmla="*/ 12896 w 12898"/>
              <a:gd name="connsiteY2" fmla="*/ 4122 h 23500"/>
              <a:gd name="connsiteX3" fmla="*/ 12896 w 12898"/>
              <a:gd name="connsiteY3" fmla="*/ 22110 h 23500"/>
              <a:gd name="connsiteX4" fmla="*/ 0 w 12898"/>
              <a:gd name="connsiteY4" fmla="*/ 22281 h 23500"/>
              <a:gd name="connsiteX0" fmla="*/ 0 w 12898"/>
              <a:gd name="connsiteY0" fmla="*/ 4165 h 22281"/>
              <a:gd name="connsiteX1" fmla="*/ 6438 w 12898"/>
              <a:gd name="connsiteY1" fmla="*/ 1 h 22281"/>
              <a:gd name="connsiteX2" fmla="*/ 12896 w 12898"/>
              <a:gd name="connsiteY2" fmla="*/ 4122 h 22281"/>
              <a:gd name="connsiteX3" fmla="*/ 12896 w 12898"/>
              <a:gd name="connsiteY3" fmla="*/ 22110 h 22281"/>
              <a:gd name="connsiteX4" fmla="*/ 0 w 12898"/>
              <a:gd name="connsiteY4" fmla="*/ 22281 h 22281"/>
              <a:gd name="connsiteX0" fmla="*/ 0 w 12908"/>
              <a:gd name="connsiteY0" fmla="*/ 4165 h 22281"/>
              <a:gd name="connsiteX1" fmla="*/ 6438 w 12908"/>
              <a:gd name="connsiteY1" fmla="*/ 1 h 22281"/>
              <a:gd name="connsiteX2" fmla="*/ 12896 w 12908"/>
              <a:gd name="connsiteY2" fmla="*/ 4122 h 22281"/>
              <a:gd name="connsiteX3" fmla="*/ 12907 w 12908"/>
              <a:gd name="connsiteY3" fmla="*/ 22280 h 22281"/>
              <a:gd name="connsiteX4" fmla="*/ 0 w 12908"/>
              <a:gd name="connsiteY4" fmla="*/ 22281 h 22281"/>
              <a:gd name="connsiteX0" fmla="*/ 0 w 12896"/>
              <a:gd name="connsiteY0" fmla="*/ 4165 h 22281"/>
              <a:gd name="connsiteX1" fmla="*/ 6438 w 12896"/>
              <a:gd name="connsiteY1" fmla="*/ 1 h 22281"/>
              <a:gd name="connsiteX2" fmla="*/ 12896 w 12896"/>
              <a:gd name="connsiteY2" fmla="*/ 4122 h 22281"/>
              <a:gd name="connsiteX3" fmla="*/ 12885 w 12896"/>
              <a:gd name="connsiteY3" fmla="*/ 22280 h 22281"/>
              <a:gd name="connsiteX4" fmla="*/ 0 w 12896"/>
              <a:gd name="connsiteY4" fmla="*/ 22281 h 22281"/>
              <a:gd name="connsiteX0" fmla="*/ 0 w 12919"/>
              <a:gd name="connsiteY0" fmla="*/ 4165 h 22281"/>
              <a:gd name="connsiteX1" fmla="*/ 6438 w 12919"/>
              <a:gd name="connsiteY1" fmla="*/ 1 h 22281"/>
              <a:gd name="connsiteX2" fmla="*/ 12896 w 12919"/>
              <a:gd name="connsiteY2" fmla="*/ 4122 h 22281"/>
              <a:gd name="connsiteX3" fmla="*/ 12918 w 12919"/>
              <a:gd name="connsiteY3" fmla="*/ 22280 h 22281"/>
              <a:gd name="connsiteX4" fmla="*/ 0 w 12919"/>
              <a:gd name="connsiteY4" fmla="*/ 22281 h 22281"/>
              <a:gd name="connsiteX0" fmla="*/ 0 w 12898"/>
              <a:gd name="connsiteY0" fmla="*/ 4165 h 22281"/>
              <a:gd name="connsiteX1" fmla="*/ 6438 w 12898"/>
              <a:gd name="connsiteY1" fmla="*/ 1 h 22281"/>
              <a:gd name="connsiteX2" fmla="*/ 12896 w 12898"/>
              <a:gd name="connsiteY2" fmla="*/ 4122 h 22281"/>
              <a:gd name="connsiteX3" fmla="*/ 12896 w 12898"/>
              <a:gd name="connsiteY3" fmla="*/ 22280 h 22281"/>
              <a:gd name="connsiteX4" fmla="*/ 0 w 12898"/>
              <a:gd name="connsiteY4" fmla="*/ 22281 h 22281"/>
              <a:gd name="connsiteX0" fmla="*/ 0 w 12898"/>
              <a:gd name="connsiteY0" fmla="*/ 4635 h 22283"/>
              <a:gd name="connsiteX1" fmla="*/ 6438 w 12898"/>
              <a:gd name="connsiteY1" fmla="*/ 3 h 22283"/>
              <a:gd name="connsiteX2" fmla="*/ 12896 w 12898"/>
              <a:gd name="connsiteY2" fmla="*/ 4124 h 22283"/>
              <a:gd name="connsiteX3" fmla="*/ 12896 w 12898"/>
              <a:gd name="connsiteY3" fmla="*/ 22282 h 22283"/>
              <a:gd name="connsiteX4" fmla="*/ 0 w 12898"/>
              <a:gd name="connsiteY4" fmla="*/ 22283 h 22283"/>
              <a:gd name="connsiteX0" fmla="*/ 0 w 12898"/>
              <a:gd name="connsiteY0" fmla="*/ 4632 h 22280"/>
              <a:gd name="connsiteX1" fmla="*/ 6438 w 12898"/>
              <a:gd name="connsiteY1" fmla="*/ 0 h 22280"/>
              <a:gd name="connsiteX2" fmla="*/ 12896 w 12898"/>
              <a:gd name="connsiteY2" fmla="*/ 4631 h 22280"/>
              <a:gd name="connsiteX3" fmla="*/ 12896 w 12898"/>
              <a:gd name="connsiteY3" fmla="*/ 22279 h 22280"/>
              <a:gd name="connsiteX4" fmla="*/ 0 w 12898"/>
              <a:gd name="connsiteY4" fmla="*/ 22280 h 22280"/>
              <a:gd name="connsiteX0" fmla="*/ 0 w 12907"/>
              <a:gd name="connsiteY0" fmla="*/ 4632 h 22280"/>
              <a:gd name="connsiteX1" fmla="*/ 6438 w 12907"/>
              <a:gd name="connsiteY1" fmla="*/ 0 h 22280"/>
              <a:gd name="connsiteX2" fmla="*/ 12907 w 12907"/>
              <a:gd name="connsiteY2" fmla="*/ 4588 h 22280"/>
              <a:gd name="connsiteX3" fmla="*/ 12896 w 12907"/>
              <a:gd name="connsiteY3" fmla="*/ 22279 h 22280"/>
              <a:gd name="connsiteX4" fmla="*/ 0 w 12907"/>
              <a:gd name="connsiteY4" fmla="*/ 22280 h 22280"/>
              <a:gd name="connsiteX0" fmla="*/ 0 w 12907"/>
              <a:gd name="connsiteY0" fmla="*/ 5603 h 22289"/>
              <a:gd name="connsiteX1" fmla="*/ 6438 w 12907"/>
              <a:gd name="connsiteY1" fmla="*/ 9 h 22289"/>
              <a:gd name="connsiteX2" fmla="*/ 12907 w 12907"/>
              <a:gd name="connsiteY2" fmla="*/ 4597 h 22289"/>
              <a:gd name="connsiteX3" fmla="*/ 12896 w 12907"/>
              <a:gd name="connsiteY3" fmla="*/ 22288 h 22289"/>
              <a:gd name="connsiteX4" fmla="*/ 0 w 12907"/>
              <a:gd name="connsiteY4" fmla="*/ 22289 h 22289"/>
              <a:gd name="connsiteX0" fmla="*/ 0 w 12916"/>
              <a:gd name="connsiteY0" fmla="*/ 5595 h 22281"/>
              <a:gd name="connsiteX1" fmla="*/ 6438 w 12916"/>
              <a:gd name="connsiteY1" fmla="*/ 1 h 22281"/>
              <a:gd name="connsiteX2" fmla="*/ 12916 w 12916"/>
              <a:gd name="connsiteY2" fmla="*/ 5376 h 22281"/>
              <a:gd name="connsiteX3" fmla="*/ 12896 w 12916"/>
              <a:gd name="connsiteY3" fmla="*/ 22280 h 22281"/>
              <a:gd name="connsiteX4" fmla="*/ 0 w 12916"/>
              <a:gd name="connsiteY4" fmla="*/ 22281 h 22281"/>
              <a:gd name="connsiteX0" fmla="*/ 0 w 12907"/>
              <a:gd name="connsiteY0" fmla="*/ 5595 h 22281"/>
              <a:gd name="connsiteX1" fmla="*/ 6438 w 12907"/>
              <a:gd name="connsiteY1" fmla="*/ 1 h 22281"/>
              <a:gd name="connsiteX2" fmla="*/ 12907 w 12907"/>
              <a:gd name="connsiteY2" fmla="*/ 5638 h 22281"/>
              <a:gd name="connsiteX3" fmla="*/ 12896 w 12907"/>
              <a:gd name="connsiteY3" fmla="*/ 22280 h 22281"/>
              <a:gd name="connsiteX4" fmla="*/ 0 w 12907"/>
              <a:gd name="connsiteY4" fmla="*/ 22281 h 22281"/>
              <a:gd name="connsiteX0" fmla="*/ 0 w 12907"/>
              <a:gd name="connsiteY0" fmla="*/ 5595 h 22281"/>
              <a:gd name="connsiteX1" fmla="*/ 6438 w 12907"/>
              <a:gd name="connsiteY1" fmla="*/ 1 h 22281"/>
              <a:gd name="connsiteX2" fmla="*/ 12907 w 12907"/>
              <a:gd name="connsiteY2" fmla="*/ 5725 h 22281"/>
              <a:gd name="connsiteX3" fmla="*/ 12896 w 12907"/>
              <a:gd name="connsiteY3" fmla="*/ 22280 h 22281"/>
              <a:gd name="connsiteX4" fmla="*/ 0 w 12907"/>
              <a:gd name="connsiteY4" fmla="*/ 22281 h 22281"/>
              <a:gd name="connsiteX0" fmla="*/ 0 w 12899"/>
              <a:gd name="connsiteY0" fmla="*/ 5595 h 22281"/>
              <a:gd name="connsiteX1" fmla="*/ 6438 w 12899"/>
              <a:gd name="connsiteY1" fmla="*/ 1 h 22281"/>
              <a:gd name="connsiteX2" fmla="*/ 12898 w 12899"/>
              <a:gd name="connsiteY2" fmla="*/ 5812 h 22281"/>
              <a:gd name="connsiteX3" fmla="*/ 12896 w 12899"/>
              <a:gd name="connsiteY3" fmla="*/ 22280 h 22281"/>
              <a:gd name="connsiteX4" fmla="*/ 0 w 12899"/>
              <a:gd name="connsiteY4" fmla="*/ 22281 h 22281"/>
              <a:gd name="connsiteX0" fmla="*/ 0 w 12898"/>
              <a:gd name="connsiteY0" fmla="*/ 5595 h 22281"/>
              <a:gd name="connsiteX1" fmla="*/ 6438 w 12898"/>
              <a:gd name="connsiteY1" fmla="*/ 1 h 22281"/>
              <a:gd name="connsiteX2" fmla="*/ 12889 w 12898"/>
              <a:gd name="connsiteY2" fmla="*/ 5637 h 22281"/>
              <a:gd name="connsiteX3" fmla="*/ 12896 w 12898"/>
              <a:gd name="connsiteY3" fmla="*/ 22280 h 22281"/>
              <a:gd name="connsiteX4" fmla="*/ 0 w 12898"/>
              <a:gd name="connsiteY4" fmla="*/ 22281 h 22281"/>
              <a:gd name="connsiteX0" fmla="*/ 0 w 12898"/>
              <a:gd name="connsiteY0" fmla="*/ 5595 h 22281"/>
              <a:gd name="connsiteX1" fmla="*/ 6438 w 12898"/>
              <a:gd name="connsiteY1" fmla="*/ 1 h 22281"/>
              <a:gd name="connsiteX2" fmla="*/ 12889 w 12898"/>
              <a:gd name="connsiteY2" fmla="*/ 5550 h 22281"/>
              <a:gd name="connsiteX3" fmla="*/ 12896 w 12898"/>
              <a:gd name="connsiteY3" fmla="*/ 22280 h 22281"/>
              <a:gd name="connsiteX4" fmla="*/ 0 w 12898"/>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6 h 22282"/>
              <a:gd name="connsiteX1" fmla="*/ 6438 w 12899"/>
              <a:gd name="connsiteY1" fmla="*/ 2 h 22282"/>
              <a:gd name="connsiteX2" fmla="*/ 12898 w 12899"/>
              <a:gd name="connsiteY2" fmla="*/ 5638 h 22282"/>
              <a:gd name="connsiteX3" fmla="*/ 12896 w 12899"/>
              <a:gd name="connsiteY3" fmla="*/ 22281 h 22282"/>
              <a:gd name="connsiteX4" fmla="*/ 0 w 12899"/>
              <a:gd name="connsiteY4" fmla="*/ 22282 h 22282"/>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8 h 22284"/>
              <a:gd name="connsiteX1" fmla="*/ 6438 w 12899"/>
              <a:gd name="connsiteY1" fmla="*/ 4 h 22284"/>
              <a:gd name="connsiteX2" fmla="*/ 12898 w 12899"/>
              <a:gd name="connsiteY2" fmla="*/ 5640 h 22284"/>
              <a:gd name="connsiteX3" fmla="*/ 12896 w 12899"/>
              <a:gd name="connsiteY3" fmla="*/ 22283 h 22284"/>
              <a:gd name="connsiteX4" fmla="*/ 0 w 12899"/>
              <a:gd name="connsiteY4" fmla="*/ 22284 h 22284"/>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608 h 22294"/>
              <a:gd name="connsiteX1" fmla="*/ 6438 w 12899"/>
              <a:gd name="connsiteY1" fmla="*/ 14 h 22294"/>
              <a:gd name="connsiteX2" fmla="*/ 12898 w 12899"/>
              <a:gd name="connsiteY2" fmla="*/ 5650 h 22294"/>
              <a:gd name="connsiteX3" fmla="*/ 12896 w 12899"/>
              <a:gd name="connsiteY3" fmla="*/ 22293 h 22294"/>
              <a:gd name="connsiteX4" fmla="*/ 0 w 12899"/>
              <a:gd name="connsiteY4" fmla="*/ 22294 h 22294"/>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603 h 22289"/>
              <a:gd name="connsiteX1" fmla="*/ 6438 w 12899"/>
              <a:gd name="connsiteY1" fmla="*/ 9 h 22289"/>
              <a:gd name="connsiteX2" fmla="*/ 12898 w 12899"/>
              <a:gd name="connsiteY2" fmla="*/ 5645 h 22289"/>
              <a:gd name="connsiteX3" fmla="*/ 12896 w 12899"/>
              <a:gd name="connsiteY3" fmla="*/ 22288 h 22289"/>
              <a:gd name="connsiteX4" fmla="*/ 0 w 12899"/>
              <a:gd name="connsiteY4" fmla="*/ 22289 h 22289"/>
              <a:gd name="connsiteX0" fmla="*/ 0 w 12899"/>
              <a:gd name="connsiteY0" fmla="*/ 5595 h 22281"/>
              <a:gd name="connsiteX1" fmla="*/ 6438 w 12899"/>
              <a:gd name="connsiteY1" fmla="*/ 1 h 22281"/>
              <a:gd name="connsiteX2" fmla="*/ 12898 w 12899"/>
              <a:gd name="connsiteY2" fmla="*/ 5637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462 h 22281"/>
              <a:gd name="connsiteX3" fmla="*/ 12896 w 12899"/>
              <a:gd name="connsiteY3" fmla="*/ 22280 h 22281"/>
              <a:gd name="connsiteX4" fmla="*/ 0 w 12899"/>
              <a:gd name="connsiteY4" fmla="*/ 22281 h 22281"/>
              <a:gd name="connsiteX0" fmla="*/ 0 w 12899"/>
              <a:gd name="connsiteY0" fmla="*/ 5595 h 22281"/>
              <a:gd name="connsiteX1" fmla="*/ 6438 w 12899"/>
              <a:gd name="connsiteY1" fmla="*/ 1 h 22281"/>
              <a:gd name="connsiteX2" fmla="*/ 12898 w 12899"/>
              <a:gd name="connsiteY2" fmla="*/ 5549 h 22281"/>
              <a:gd name="connsiteX3" fmla="*/ 12896 w 12899"/>
              <a:gd name="connsiteY3" fmla="*/ 22280 h 22281"/>
              <a:gd name="connsiteX4" fmla="*/ 0 w 12899"/>
              <a:gd name="connsiteY4" fmla="*/ 22281 h 22281"/>
              <a:gd name="connsiteX0" fmla="*/ 0 w 12916"/>
              <a:gd name="connsiteY0" fmla="*/ 5770 h 22456"/>
              <a:gd name="connsiteX1" fmla="*/ 6438 w 12916"/>
              <a:gd name="connsiteY1" fmla="*/ 176 h 22456"/>
              <a:gd name="connsiteX2" fmla="*/ 12916 w 12916"/>
              <a:gd name="connsiteY2" fmla="*/ 10798 h 22456"/>
              <a:gd name="connsiteX3" fmla="*/ 12896 w 12916"/>
              <a:gd name="connsiteY3" fmla="*/ 22455 h 22456"/>
              <a:gd name="connsiteX4" fmla="*/ 0 w 12916"/>
              <a:gd name="connsiteY4" fmla="*/ 22456 h 22456"/>
              <a:gd name="connsiteX0" fmla="*/ 0 w 12899"/>
              <a:gd name="connsiteY0" fmla="*/ 5774 h 22460"/>
              <a:gd name="connsiteX1" fmla="*/ 6438 w 12899"/>
              <a:gd name="connsiteY1" fmla="*/ 180 h 22460"/>
              <a:gd name="connsiteX2" fmla="*/ 12898 w 12899"/>
              <a:gd name="connsiteY2" fmla="*/ 10889 h 22460"/>
              <a:gd name="connsiteX3" fmla="*/ 12896 w 12899"/>
              <a:gd name="connsiteY3" fmla="*/ 22459 h 22460"/>
              <a:gd name="connsiteX4" fmla="*/ 0 w 12899"/>
              <a:gd name="connsiteY4" fmla="*/ 22460 h 22460"/>
              <a:gd name="connsiteX0" fmla="*/ 0 w 12899"/>
              <a:gd name="connsiteY0" fmla="*/ 5774 h 22460"/>
              <a:gd name="connsiteX1" fmla="*/ 6438 w 12899"/>
              <a:gd name="connsiteY1" fmla="*/ 180 h 22460"/>
              <a:gd name="connsiteX2" fmla="*/ 12898 w 12899"/>
              <a:gd name="connsiteY2" fmla="*/ 10889 h 22460"/>
              <a:gd name="connsiteX3" fmla="*/ 12896 w 12899"/>
              <a:gd name="connsiteY3" fmla="*/ 22459 h 22460"/>
              <a:gd name="connsiteX4" fmla="*/ 0 w 12899"/>
              <a:gd name="connsiteY4" fmla="*/ 22460 h 22460"/>
              <a:gd name="connsiteX0" fmla="*/ 9 w 12899"/>
              <a:gd name="connsiteY0" fmla="*/ 10494 h 22281"/>
              <a:gd name="connsiteX1" fmla="*/ 6438 w 12899"/>
              <a:gd name="connsiteY1" fmla="*/ 1 h 22281"/>
              <a:gd name="connsiteX2" fmla="*/ 12898 w 12899"/>
              <a:gd name="connsiteY2" fmla="*/ 10710 h 22281"/>
              <a:gd name="connsiteX3" fmla="*/ 12896 w 12899"/>
              <a:gd name="connsiteY3" fmla="*/ 22280 h 22281"/>
              <a:gd name="connsiteX4" fmla="*/ 0 w 12899"/>
              <a:gd name="connsiteY4" fmla="*/ 22281 h 22281"/>
              <a:gd name="connsiteX0" fmla="*/ 9 w 12899"/>
              <a:gd name="connsiteY0" fmla="*/ 10494 h 22281"/>
              <a:gd name="connsiteX1" fmla="*/ 6438 w 12899"/>
              <a:gd name="connsiteY1" fmla="*/ 1 h 22281"/>
              <a:gd name="connsiteX2" fmla="*/ 12898 w 12899"/>
              <a:gd name="connsiteY2" fmla="*/ 10710 h 22281"/>
              <a:gd name="connsiteX3" fmla="*/ 12896 w 12899"/>
              <a:gd name="connsiteY3" fmla="*/ 22280 h 22281"/>
              <a:gd name="connsiteX4" fmla="*/ 0 w 12899"/>
              <a:gd name="connsiteY4" fmla="*/ 22281 h 22281"/>
              <a:gd name="connsiteX0" fmla="*/ 9 w 12899"/>
              <a:gd name="connsiteY0" fmla="*/ 10494 h 22281"/>
              <a:gd name="connsiteX1" fmla="*/ 6438 w 12899"/>
              <a:gd name="connsiteY1" fmla="*/ 1 h 22281"/>
              <a:gd name="connsiteX2" fmla="*/ 12898 w 12899"/>
              <a:gd name="connsiteY2" fmla="*/ 10710 h 22281"/>
              <a:gd name="connsiteX3" fmla="*/ 12896 w 12899"/>
              <a:gd name="connsiteY3" fmla="*/ 22280 h 22281"/>
              <a:gd name="connsiteX4" fmla="*/ 0 w 12899"/>
              <a:gd name="connsiteY4" fmla="*/ 22281 h 22281"/>
              <a:gd name="connsiteX0" fmla="*/ 9 w 12899"/>
              <a:gd name="connsiteY0" fmla="*/ 10494 h 22281"/>
              <a:gd name="connsiteX1" fmla="*/ 6438 w 12899"/>
              <a:gd name="connsiteY1" fmla="*/ 1 h 22281"/>
              <a:gd name="connsiteX2" fmla="*/ 12898 w 12899"/>
              <a:gd name="connsiteY2" fmla="*/ 10710 h 22281"/>
              <a:gd name="connsiteX3" fmla="*/ 12896 w 12899"/>
              <a:gd name="connsiteY3" fmla="*/ 22280 h 22281"/>
              <a:gd name="connsiteX4" fmla="*/ 0 w 12899"/>
              <a:gd name="connsiteY4" fmla="*/ 22281 h 22281"/>
              <a:gd name="connsiteX0" fmla="*/ 9 w 12899"/>
              <a:gd name="connsiteY0" fmla="*/ 10494 h 22281"/>
              <a:gd name="connsiteX1" fmla="*/ 6438 w 12899"/>
              <a:gd name="connsiteY1" fmla="*/ 1 h 22281"/>
              <a:gd name="connsiteX2" fmla="*/ 12898 w 12899"/>
              <a:gd name="connsiteY2" fmla="*/ 10710 h 22281"/>
              <a:gd name="connsiteX3" fmla="*/ 12896 w 12899"/>
              <a:gd name="connsiteY3" fmla="*/ 22280 h 22281"/>
              <a:gd name="connsiteX4" fmla="*/ 0 w 12899"/>
              <a:gd name="connsiteY4" fmla="*/ 22281 h 22281"/>
              <a:gd name="connsiteX0" fmla="*/ 9 w 12899"/>
              <a:gd name="connsiteY0" fmla="*/ 10494 h 22281"/>
              <a:gd name="connsiteX1" fmla="*/ 6438 w 12899"/>
              <a:gd name="connsiteY1" fmla="*/ 1 h 22281"/>
              <a:gd name="connsiteX2" fmla="*/ 12898 w 12899"/>
              <a:gd name="connsiteY2" fmla="*/ 10535 h 22281"/>
              <a:gd name="connsiteX3" fmla="*/ 12896 w 12899"/>
              <a:gd name="connsiteY3" fmla="*/ 22280 h 22281"/>
              <a:gd name="connsiteX4" fmla="*/ 0 w 12899"/>
              <a:gd name="connsiteY4" fmla="*/ 22281 h 22281"/>
              <a:gd name="connsiteX0" fmla="*/ 9 w 12899"/>
              <a:gd name="connsiteY0" fmla="*/ 10494 h 22281"/>
              <a:gd name="connsiteX1" fmla="*/ 6438 w 12899"/>
              <a:gd name="connsiteY1" fmla="*/ 1 h 22281"/>
              <a:gd name="connsiteX2" fmla="*/ 12898 w 12899"/>
              <a:gd name="connsiteY2" fmla="*/ 10535 h 22281"/>
              <a:gd name="connsiteX3" fmla="*/ 12896 w 12899"/>
              <a:gd name="connsiteY3" fmla="*/ 22280 h 22281"/>
              <a:gd name="connsiteX4" fmla="*/ 0 w 12899"/>
              <a:gd name="connsiteY4" fmla="*/ 22281 h 22281"/>
              <a:gd name="connsiteX0" fmla="*/ 9 w 12899"/>
              <a:gd name="connsiteY0" fmla="*/ 10494 h 22281"/>
              <a:gd name="connsiteX1" fmla="*/ 6438 w 12899"/>
              <a:gd name="connsiteY1" fmla="*/ 1 h 22281"/>
              <a:gd name="connsiteX2" fmla="*/ 12898 w 12899"/>
              <a:gd name="connsiteY2" fmla="*/ 10535 h 22281"/>
              <a:gd name="connsiteX3" fmla="*/ 12896 w 12899"/>
              <a:gd name="connsiteY3" fmla="*/ 22280 h 22281"/>
              <a:gd name="connsiteX4" fmla="*/ 0 w 12899"/>
              <a:gd name="connsiteY4" fmla="*/ 22281 h 2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9" h="22281">
                <a:moveTo>
                  <a:pt x="9" y="10494"/>
                </a:moveTo>
                <a:cubicBezTo>
                  <a:pt x="2235" y="3460"/>
                  <a:pt x="4290" y="-6"/>
                  <a:pt x="6438" y="1"/>
                </a:cubicBezTo>
                <a:cubicBezTo>
                  <a:pt x="8586" y="8"/>
                  <a:pt x="10419" y="2927"/>
                  <a:pt x="12898" y="10535"/>
                </a:cubicBezTo>
                <a:cubicBezTo>
                  <a:pt x="12891" y="16588"/>
                  <a:pt x="12905" y="22188"/>
                  <a:pt x="12896" y="22280"/>
                </a:cubicBezTo>
                <a:cubicBezTo>
                  <a:pt x="12887" y="22244"/>
                  <a:pt x="4291" y="22281"/>
                  <a:pt x="0" y="22281"/>
                </a:cubicBezTo>
              </a:path>
            </a:pathLst>
          </a:custGeom>
          <a:solidFill>
            <a:schemeClr val="accent5"/>
          </a:solidFill>
          <a:ln>
            <a:noFill/>
          </a:ln>
          <a:effectLst/>
        </p:spPr>
        <p:txBody>
          <a:bodyPr wrap="none" anchor="ctr"/>
          <a:lstStyle/>
          <a:p>
            <a:endParaRPr lang="en-US" dirty="0"/>
          </a:p>
        </p:txBody>
      </p:sp>
      <p:sp>
        <p:nvSpPr>
          <p:cNvPr id="12" name="Title 8">
            <a:extLst>
              <a:ext uri="{FF2B5EF4-FFF2-40B4-BE49-F238E27FC236}">
                <a16:creationId xmlns:a16="http://schemas.microsoft.com/office/drawing/2014/main" id="{553128FA-5BF6-1E4F-A5D5-720C74B9645D}"/>
              </a:ext>
            </a:extLst>
          </p:cNvPr>
          <p:cNvSpPr>
            <a:spLocks noGrp="1"/>
          </p:cNvSpPr>
          <p:nvPr>
            <p:ph type="title"/>
          </p:nvPr>
        </p:nvSpPr>
        <p:spPr>
          <a:xfrm>
            <a:off x="1346480" y="5203818"/>
            <a:ext cx="9518538" cy="668662"/>
          </a:xfrm>
          <a:prstGeom prst="rect">
            <a:avLst/>
          </a:prstGeom>
        </p:spPr>
        <p:txBody>
          <a:bodyPr/>
          <a:lstStyle>
            <a:lvl1pPr algn="ctr">
              <a:defRPr b="1">
                <a:solidFill>
                  <a:schemeClr val="bg1"/>
                </a:solidFill>
              </a:defRPr>
            </a:lvl1pPr>
          </a:lstStyle>
          <a:p>
            <a:r>
              <a:rPr lang="en-US" smtClean="0"/>
              <a:t>Click to edit Master title style</a:t>
            </a:r>
            <a:endParaRPr lang="en-US" dirty="0"/>
          </a:p>
        </p:txBody>
      </p:sp>
      <p:sp>
        <p:nvSpPr>
          <p:cNvPr id="9" name="Text Placeholder 8"/>
          <p:cNvSpPr>
            <a:spLocks noGrp="1"/>
          </p:cNvSpPr>
          <p:nvPr>
            <p:ph type="body" sz="quarter" idx="10" hasCustomPrompt="1"/>
          </p:nvPr>
        </p:nvSpPr>
        <p:spPr>
          <a:xfrm>
            <a:off x="1346724" y="5873115"/>
            <a:ext cx="9518650" cy="730250"/>
          </a:xfrm>
          <a:prstGeom prst="rect">
            <a:avLst/>
          </a:prstGeom>
        </p:spPr>
        <p:txBody>
          <a:bodyPr/>
          <a:lstStyle>
            <a:lvl1pPr marL="0" indent="0" algn="ctr">
              <a:buNone/>
              <a:defRPr sz="36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smtClean="0"/>
              <a:t>Subtitle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4" y="5870807"/>
            <a:ext cx="1265749" cy="916857"/>
          </a:xfrm>
          <a:prstGeom prst="rect">
            <a:avLst/>
          </a:prstGeom>
        </p:spPr>
      </p:pic>
      <p:sp>
        <p:nvSpPr>
          <p:cNvPr id="6" name="Content Placeholder 4"/>
          <p:cNvSpPr>
            <a:spLocks noGrp="1"/>
          </p:cNvSpPr>
          <p:nvPr>
            <p:ph sz="quarter" idx="11" hasCustomPrompt="1"/>
          </p:nvPr>
        </p:nvSpPr>
        <p:spPr>
          <a:xfrm>
            <a:off x="843280" y="436879"/>
            <a:ext cx="10536555" cy="4063683"/>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spTree>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6" name="Rectangle 5"/>
          <p:cNvSpPr/>
          <p:nvPr userDrawn="1"/>
        </p:nvSpPr>
        <p:spPr>
          <a:xfrm>
            <a:off x="1" y="5014127"/>
            <a:ext cx="12192000" cy="184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4" y="5870807"/>
            <a:ext cx="1265749" cy="916857"/>
          </a:xfrm>
          <a:prstGeom prst="rect">
            <a:avLst/>
          </a:prstGeom>
        </p:spPr>
      </p:pic>
      <p:sp>
        <p:nvSpPr>
          <p:cNvPr id="7" name="Title 8">
            <a:extLst>
              <a:ext uri="{FF2B5EF4-FFF2-40B4-BE49-F238E27FC236}">
                <a16:creationId xmlns:a16="http://schemas.microsoft.com/office/drawing/2014/main" id="{553128FA-5BF6-1E4F-A5D5-720C74B9645D}"/>
              </a:ext>
            </a:extLst>
          </p:cNvPr>
          <p:cNvSpPr>
            <a:spLocks noGrp="1"/>
          </p:cNvSpPr>
          <p:nvPr>
            <p:ph type="title"/>
          </p:nvPr>
        </p:nvSpPr>
        <p:spPr>
          <a:xfrm>
            <a:off x="1336431" y="5203818"/>
            <a:ext cx="9518538" cy="668662"/>
          </a:xfrm>
          <a:prstGeom prst="rect">
            <a:avLst/>
          </a:prstGeom>
        </p:spPr>
        <p:txBody>
          <a:bodyPr/>
          <a:lstStyle>
            <a:lvl1pPr algn="ctr">
              <a:defRPr b="1">
                <a:solidFill>
                  <a:schemeClr val="bg1"/>
                </a:solidFill>
              </a:defRPr>
            </a:lvl1pPr>
          </a:lstStyle>
          <a:p>
            <a:r>
              <a:rPr lang="en-US" smtClean="0"/>
              <a:t>Click to edit Master title style</a:t>
            </a:r>
            <a:endParaRPr lang="en-US" dirty="0"/>
          </a:p>
        </p:txBody>
      </p:sp>
      <p:sp>
        <p:nvSpPr>
          <p:cNvPr id="8" name="Text Placeholder 8"/>
          <p:cNvSpPr>
            <a:spLocks noGrp="1"/>
          </p:cNvSpPr>
          <p:nvPr>
            <p:ph type="body" sz="quarter" idx="10" hasCustomPrompt="1"/>
          </p:nvPr>
        </p:nvSpPr>
        <p:spPr>
          <a:xfrm>
            <a:off x="1336675" y="5873115"/>
            <a:ext cx="9518650" cy="730250"/>
          </a:xfrm>
          <a:prstGeom prst="rect">
            <a:avLst/>
          </a:prstGeom>
        </p:spPr>
        <p:txBody>
          <a:bodyPr/>
          <a:lstStyle>
            <a:lvl1pPr marL="0" indent="0" algn="ctr">
              <a:buNone/>
              <a:defRPr sz="36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smtClean="0"/>
              <a:t>Subtitle</a:t>
            </a:r>
            <a:endParaRPr lang="en-US" dirty="0"/>
          </a:p>
        </p:txBody>
      </p:sp>
      <p:sp>
        <p:nvSpPr>
          <p:cNvPr id="9" name="Content Placeholder 4"/>
          <p:cNvSpPr>
            <a:spLocks noGrp="1"/>
          </p:cNvSpPr>
          <p:nvPr>
            <p:ph sz="quarter" idx="11" hasCustomPrompt="1"/>
          </p:nvPr>
        </p:nvSpPr>
        <p:spPr>
          <a:xfrm>
            <a:off x="843280" y="436879"/>
            <a:ext cx="10536555" cy="4063683"/>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spTree>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sp>
        <p:nvSpPr>
          <p:cNvPr id="6" name="Rectangle 5"/>
          <p:cNvSpPr/>
          <p:nvPr userDrawn="1"/>
        </p:nvSpPr>
        <p:spPr>
          <a:xfrm>
            <a:off x="1" y="5014127"/>
            <a:ext cx="12192000" cy="18438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4" y="5870807"/>
            <a:ext cx="1265749" cy="916857"/>
          </a:xfrm>
          <a:prstGeom prst="rect">
            <a:avLst/>
          </a:prstGeom>
        </p:spPr>
      </p:pic>
      <p:sp>
        <p:nvSpPr>
          <p:cNvPr id="7" name="Title 8">
            <a:extLst>
              <a:ext uri="{FF2B5EF4-FFF2-40B4-BE49-F238E27FC236}">
                <a16:creationId xmlns:a16="http://schemas.microsoft.com/office/drawing/2014/main" id="{553128FA-5BF6-1E4F-A5D5-720C74B9645D}"/>
              </a:ext>
            </a:extLst>
          </p:cNvPr>
          <p:cNvSpPr>
            <a:spLocks noGrp="1"/>
          </p:cNvSpPr>
          <p:nvPr>
            <p:ph type="title"/>
          </p:nvPr>
        </p:nvSpPr>
        <p:spPr>
          <a:xfrm>
            <a:off x="1336431" y="5203818"/>
            <a:ext cx="9518538" cy="668662"/>
          </a:xfrm>
          <a:prstGeom prst="rect">
            <a:avLst/>
          </a:prstGeom>
        </p:spPr>
        <p:txBody>
          <a:bodyPr/>
          <a:lstStyle>
            <a:lvl1pPr algn="ctr">
              <a:defRPr b="1">
                <a:solidFill>
                  <a:schemeClr val="bg1"/>
                </a:solidFill>
              </a:defRPr>
            </a:lvl1pPr>
          </a:lstStyle>
          <a:p>
            <a:r>
              <a:rPr lang="en-US" smtClean="0"/>
              <a:t>Click to edit Master title style</a:t>
            </a:r>
            <a:endParaRPr lang="en-US" dirty="0"/>
          </a:p>
        </p:txBody>
      </p:sp>
      <p:sp>
        <p:nvSpPr>
          <p:cNvPr id="8" name="Text Placeholder 8"/>
          <p:cNvSpPr>
            <a:spLocks noGrp="1"/>
          </p:cNvSpPr>
          <p:nvPr>
            <p:ph type="body" sz="quarter" idx="10" hasCustomPrompt="1"/>
          </p:nvPr>
        </p:nvSpPr>
        <p:spPr>
          <a:xfrm>
            <a:off x="1336675" y="5873115"/>
            <a:ext cx="9518650" cy="730250"/>
          </a:xfrm>
          <a:prstGeom prst="rect">
            <a:avLst/>
          </a:prstGeom>
        </p:spPr>
        <p:txBody>
          <a:bodyPr/>
          <a:lstStyle>
            <a:lvl1pPr marL="0" indent="0" algn="ctr">
              <a:buNone/>
              <a:defRPr sz="36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smtClean="0"/>
              <a:t>Subtitle</a:t>
            </a:r>
            <a:endParaRPr lang="en-US" dirty="0"/>
          </a:p>
        </p:txBody>
      </p:sp>
      <p:sp>
        <p:nvSpPr>
          <p:cNvPr id="9" name="Content Placeholder 4"/>
          <p:cNvSpPr>
            <a:spLocks noGrp="1"/>
          </p:cNvSpPr>
          <p:nvPr>
            <p:ph sz="quarter" idx="11" hasCustomPrompt="1"/>
          </p:nvPr>
        </p:nvSpPr>
        <p:spPr>
          <a:xfrm>
            <a:off x="843280" y="436879"/>
            <a:ext cx="10536555" cy="4063683"/>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spTree>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6" name="Rectangle 5"/>
          <p:cNvSpPr/>
          <p:nvPr userDrawn="1"/>
        </p:nvSpPr>
        <p:spPr>
          <a:xfrm>
            <a:off x="1" y="5014127"/>
            <a:ext cx="12192000" cy="18438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4" y="5870807"/>
            <a:ext cx="1265749" cy="916857"/>
          </a:xfrm>
          <a:prstGeom prst="rect">
            <a:avLst/>
          </a:prstGeom>
        </p:spPr>
      </p:pic>
      <p:sp>
        <p:nvSpPr>
          <p:cNvPr id="7" name="Title 8">
            <a:extLst>
              <a:ext uri="{FF2B5EF4-FFF2-40B4-BE49-F238E27FC236}">
                <a16:creationId xmlns:a16="http://schemas.microsoft.com/office/drawing/2014/main" id="{553128FA-5BF6-1E4F-A5D5-720C74B9645D}"/>
              </a:ext>
            </a:extLst>
          </p:cNvPr>
          <p:cNvSpPr>
            <a:spLocks noGrp="1"/>
          </p:cNvSpPr>
          <p:nvPr>
            <p:ph type="title"/>
          </p:nvPr>
        </p:nvSpPr>
        <p:spPr>
          <a:xfrm>
            <a:off x="1336431" y="5203818"/>
            <a:ext cx="9518538" cy="668662"/>
          </a:xfrm>
          <a:prstGeom prst="rect">
            <a:avLst/>
          </a:prstGeom>
        </p:spPr>
        <p:txBody>
          <a:bodyPr/>
          <a:lstStyle>
            <a:lvl1pPr algn="ctr">
              <a:defRPr b="1">
                <a:solidFill>
                  <a:schemeClr val="bg1"/>
                </a:solidFill>
              </a:defRPr>
            </a:lvl1pPr>
          </a:lstStyle>
          <a:p>
            <a:r>
              <a:rPr lang="en-US" smtClean="0"/>
              <a:t>Click to edit Master title style</a:t>
            </a:r>
            <a:endParaRPr lang="en-US" dirty="0"/>
          </a:p>
        </p:txBody>
      </p:sp>
      <p:sp>
        <p:nvSpPr>
          <p:cNvPr id="10" name="Text Placeholder 8"/>
          <p:cNvSpPr>
            <a:spLocks noGrp="1"/>
          </p:cNvSpPr>
          <p:nvPr>
            <p:ph type="body" sz="quarter" idx="10" hasCustomPrompt="1"/>
          </p:nvPr>
        </p:nvSpPr>
        <p:spPr>
          <a:xfrm>
            <a:off x="1336675" y="5873115"/>
            <a:ext cx="9518650" cy="730250"/>
          </a:xfrm>
          <a:prstGeom prst="rect">
            <a:avLst/>
          </a:prstGeom>
        </p:spPr>
        <p:txBody>
          <a:bodyPr/>
          <a:lstStyle>
            <a:lvl1pPr marL="0" indent="0" algn="ctr">
              <a:buNone/>
              <a:defRPr sz="36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smtClean="0"/>
              <a:t>Subtitle</a:t>
            </a:r>
            <a:endParaRPr lang="en-US" dirty="0"/>
          </a:p>
        </p:txBody>
      </p:sp>
      <p:sp>
        <p:nvSpPr>
          <p:cNvPr id="9" name="Content Placeholder 4"/>
          <p:cNvSpPr>
            <a:spLocks noGrp="1"/>
          </p:cNvSpPr>
          <p:nvPr>
            <p:ph sz="quarter" idx="11" hasCustomPrompt="1"/>
          </p:nvPr>
        </p:nvSpPr>
        <p:spPr>
          <a:xfrm>
            <a:off x="843280" y="436879"/>
            <a:ext cx="10536555" cy="4063683"/>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spTree>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ontent with Captio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4" y="5870807"/>
            <a:ext cx="1265749" cy="916857"/>
          </a:xfrm>
          <a:prstGeom prst="rect">
            <a:avLst/>
          </a:prstGeom>
        </p:spPr>
      </p:pic>
      <p:sp>
        <p:nvSpPr>
          <p:cNvPr id="9" name="Rectangle 15">
            <a:extLst>
              <a:ext uri="{FF2B5EF4-FFF2-40B4-BE49-F238E27FC236}">
                <a16:creationId xmlns:a16="http://schemas.microsoft.com/office/drawing/2014/main" id="{CF1C12AC-DFEE-E144-A0A8-243988194695}"/>
              </a:ext>
            </a:extLst>
          </p:cNvPr>
          <p:cNvSpPr>
            <a:spLocks/>
          </p:cNvSpPr>
          <p:nvPr userDrawn="1"/>
        </p:nvSpPr>
        <p:spPr>
          <a:xfrm flipH="1">
            <a:off x="2223302" y="2853775"/>
            <a:ext cx="9968698" cy="1194001"/>
          </a:xfrm>
          <a:custGeom>
            <a:avLst/>
            <a:gdLst>
              <a:gd name="connsiteX0" fmla="*/ 0 w 6548203"/>
              <a:gd name="connsiteY0" fmla="*/ 0 h 795794"/>
              <a:gd name="connsiteX1" fmla="*/ 6548203 w 6548203"/>
              <a:gd name="connsiteY1" fmla="*/ 0 h 795794"/>
              <a:gd name="connsiteX2" fmla="*/ 6548203 w 6548203"/>
              <a:gd name="connsiteY2" fmla="*/ 795794 h 795794"/>
              <a:gd name="connsiteX3" fmla="*/ 0 w 6548203"/>
              <a:gd name="connsiteY3" fmla="*/ 795794 h 795794"/>
              <a:gd name="connsiteX4" fmla="*/ 0 w 6548203"/>
              <a:gd name="connsiteY4" fmla="*/ 0 h 795794"/>
              <a:gd name="connsiteX0" fmla="*/ 0 w 6601794"/>
              <a:gd name="connsiteY0" fmla="*/ 0 h 795794"/>
              <a:gd name="connsiteX1" fmla="*/ 6548203 w 6601794"/>
              <a:gd name="connsiteY1" fmla="*/ 0 h 795794"/>
              <a:gd name="connsiteX2" fmla="*/ 6548203 w 6601794"/>
              <a:gd name="connsiteY2" fmla="*/ 795794 h 795794"/>
              <a:gd name="connsiteX3" fmla="*/ 0 w 6601794"/>
              <a:gd name="connsiteY3" fmla="*/ 795794 h 795794"/>
              <a:gd name="connsiteX4" fmla="*/ 0 w 6601794"/>
              <a:gd name="connsiteY4" fmla="*/ 0 h 795794"/>
              <a:gd name="connsiteX0" fmla="*/ 0 w 6627733"/>
              <a:gd name="connsiteY0" fmla="*/ 0 h 795794"/>
              <a:gd name="connsiteX1" fmla="*/ 6548203 w 6627733"/>
              <a:gd name="connsiteY1" fmla="*/ 0 h 795794"/>
              <a:gd name="connsiteX2" fmla="*/ 6548203 w 6627733"/>
              <a:gd name="connsiteY2" fmla="*/ 795794 h 795794"/>
              <a:gd name="connsiteX3" fmla="*/ 0 w 6627733"/>
              <a:gd name="connsiteY3" fmla="*/ 795794 h 795794"/>
              <a:gd name="connsiteX4" fmla="*/ 0 w 6627733"/>
              <a:gd name="connsiteY4" fmla="*/ 0 h 795794"/>
              <a:gd name="connsiteX0" fmla="*/ 0 w 6631272"/>
              <a:gd name="connsiteY0" fmla="*/ 0 h 795794"/>
              <a:gd name="connsiteX1" fmla="*/ 6548203 w 6631272"/>
              <a:gd name="connsiteY1" fmla="*/ 0 h 795794"/>
              <a:gd name="connsiteX2" fmla="*/ 6548203 w 6631272"/>
              <a:gd name="connsiteY2" fmla="*/ 795794 h 795794"/>
              <a:gd name="connsiteX3" fmla="*/ 0 w 6631272"/>
              <a:gd name="connsiteY3" fmla="*/ 795794 h 795794"/>
              <a:gd name="connsiteX4" fmla="*/ 0 w 6631272"/>
              <a:gd name="connsiteY4" fmla="*/ 0 h 795794"/>
              <a:gd name="connsiteX0" fmla="*/ 0 w 6627378"/>
              <a:gd name="connsiteY0" fmla="*/ 0 h 795794"/>
              <a:gd name="connsiteX1" fmla="*/ 6548203 w 6627378"/>
              <a:gd name="connsiteY1" fmla="*/ 0 h 795794"/>
              <a:gd name="connsiteX2" fmla="*/ 6548203 w 6627378"/>
              <a:gd name="connsiteY2" fmla="*/ 795794 h 795794"/>
              <a:gd name="connsiteX3" fmla="*/ 0 w 6627378"/>
              <a:gd name="connsiteY3" fmla="*/ 795794 h 795794"/>
              <a:gd name="connsiteX4" fmla="*/ 0 w 6627378"/>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6958"/>
              <a:gd name="connsiteY0" fmla="*/ 0 h 795794"/>
              <a:gd name="connsiteX1" fmla="*/ 6548203 w 6636958"/>
              <a:gd name="connsiteY1" fmla="*/ 0 h 795794"/>
              <a:gd name="connsiteX2" fmla="*/ 6548203 w 6636958"/>
              <a:gd name="connsiteY2" fmla="*/ 795794 h 795794"/>
              <a:gd name="connsiteX3" fmla="*/ 0 w 6636958"/>
              <a:gd name="connsiteY3" fmla="*/ 795794 h 795794"/>
              <a:gd name="connsiteX4" fmla="*/ 0 w 6636958"/>
              <a:gd name="connsiteY4" fmla="*/ 0 h 795794"/>
              <a:gd name="connsiteX0" fmla="*/ 0 w 6645530"/>
              <a:gd name="connsiteY0" fmla="*/ 0 h 795794"/>
              <a:gd name="connsiteX1" fmla="*/ 6548203 w 6645530"/>
              <a:gd name="connsiteY1" fmla="*/ 0 h 795794"/>
              <a:gd name="connsiteX2" fmla="*/ 6548203 w 6645530"/>
              <a:gd name="connsiteY2" fmla="*/ 795794 h 795794"/>
              <a:gd name="connsiteX3" fmla="*/ 0 w 6645530"/>
              <a:gd name="connsiteY3" fmla="*/ 795794 h 795794"/>
              <a:gd name="connsiteX4" fmla="*/ 0 w 6645530"/>
              <a:gd name="connsiteY4" fmla="*/ 0 h 795794"/>
              <a:gd name="connsiteX0" fmla="*/ 0 w 6644073"/>
              <a:gd name="connsiteY0" fmla="*/ 0 h 795794"/>
              <a:gd name="connsiteX1" fmla="*/ 6548203 w 6644073"/>
              <a:gd name="connsiteY1" fmla="*/ 0 h 795794"/>
              <a:gd name="connsiteX2" fmla="*/ 6548203 w 6644073"/>
              <a:gd name="connsiteY2" fmla="*/ 795794 h 795794"/>
              <a:gd name="connsiteX3" fmla="*/ 0 w 6644073"/>
              <a:gd name="connsiteY3" fmla="*/ 795794 h 795794"/>
              <a:gd name="connsiteX4" fmla="*/ 0 w 6644073"/>
              <a:gd name="connsiteY4" fmla="*/ 0 h 795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4073" h="795794">
                <a:moveTo>
                  <a:pt x="0" y="0"/>
                </a:moveTo>
                <a:lnTo>
                  <a:pt x="6548203" y="0"/>
                </a:lnTo>
                <a:cubicBezTo>
                  <a:pt x="6674102" y="168919"/>
                  <a:pt x="6677945" y="635149"/>
                  <a:pt x="6548203" y="795794"/>
                </a:cubicBezTo>
                <a:lnTo>
                  <a:pt x="0" y="79579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7" name="Title 8">
            <a:extLst>
              <a:ext uri="{FF2B5EF4-FFF2-40B4-BE49-F238E27FC236}">
                <a16:creationId xmlns:a16="http://schemas.microsoft.com/office/drawing/2014/main" id="{553128FA-5BF6-1E4F-A5D5-720C74B9645D}"/>
              </a:ext>
            </a:extLst>
          </p:cNvPr>
          <p:cNvSpPr>
            <a:spLocks noGrp="1"/>
          </p:cNvSpPr>
          <p:nvPr>
            <p:ph type="title" hasCustomPrompt="1"/>
          </p:nvPr>
        </p:nvSpPr>
        <p:spPr>
          <a:xfrm>
            <a:off x="2599222" y="2909856"/>
            <a:ext cx="9367520" cy="1062704"/>
          </a:xfrm>
          <a:prstGeom prst="rect">
            <a:avLst/>
          </a:prstGeom>
        </p:spPr>
        <p:txBody>
          <a:bodyPr anchor="ctr"/>
          <a:lstStyle>
            <a:lvl1pPr algn="l">
              <a:defRPr sz="3600" b="1">
                <a:solidFill>
                  <a:schemeClr val="bg1"/>
                </a:solidFill>
              </a:defRPr>
            </a:lvl1pPr>
          </a:lstStyle>
          <a:p>
            <a:r>
              <a:rPr lang="en-US" dirty="0" smtClean="0"/>
              <a:t>Click to edit Master Title Slide</a:t>
            </a:r>
            <a:endParaRPr lang="en-US" dirty="0"/>
          </a:p>
        </p:txBody>
      </p:sp>
      <p:sp>
        <p:nvSpPr>
          <p:cNvPr id="10" name="Text Placeholder 5"/>
          <p:cNvSpPr>
            <a:spLocks noGrp="1"/>
          </p:cNvSpPr>
          <p:nvPr>
            <p:ph type="body" sz="quarter" idx="10" hasCustomPrompt="1"/>
          </p:nvPr>
        </p:nvSpPr>
        <p:spPr>
          <a:xfrm>
            <a:off x="152401" y="6552883"/>
            <a:ext cx="3068320" cy="24447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smtClean="0"/>
              <a:t>©2018 ALSAC/St. Jude Children’s Research Hospital (00000) </a:t>
            </a:r>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61600" y="4981597"/>
            <a:ext cx="1828800" cy="1785026"/>
          </a:xfrm>
          <a:prstGeom prst="rect">
            <a:avLst/>
          </a:prstGeom>
        </p:spPr>
      </p:pic>
    </p:spTree>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843280" y="365125"/>
            <a:ext cx="10536554" cy="1251421"/>
          </a:xfrm>
          <a:prstGeom prst="rect">
            <a:avLst/>
          </a:prstGeom>
        </p:spPr>
        <p:txBody>
          <a:bodyPr anchor="ctr"/>
          <a:lstStyle>
            <a:lvl1pPr>
              <a:defRPr b="1" i="0">
                <a:solidFill>
                  <a:schemeClr val="tx2"/>
                </a:solidFill>
                <a:latin typeface="Arial" charset="0"/>
                <a:ea typeface="Arial" charset="0"/>
                <a:cs typeface="Arial" charset="0"/>
              </a:defRPr>
            </a:lvl1pPr>
          </a:lstStyle>
          <a:p>
            <a:r>
              <a:rPr lang="en-US" smtClean="0"/>
              <a:t>Click to edit Master title style</a:t>
            </a:r>
            <a:endParaRPr lang="en-US" dirty="0"/>
          </a:p>
        </p:txBody>
      </p:sp>
      <p:sp>
        <p:nvSpPr>
          <p:cNvPr id="4" name="Content Placeholder 4"/>
          <p:cNvSpPr>
            <a:spLocks noGrp="1"/>
          </p:cNvSpPr>
          <p:nvPr>
            <p:ph sz="quarter" idx="11" hasCustomPrompt="1"/>
          </p:nvPr>
        </p:nvSpPr>
        <p:spPr>
          <a:xfrm>
            <a:off x="843280" y="1706881"/>
            <a:ext cx="10536555" cy="4073591"/>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spTree>
    <p:extLst>
      <p:ext uri="{BB962C8B-B14F-4D97-AF65-F5344CB8AC3E}">
        <p14:creationId xmlns:p14="http://schemas.microsoft.com/office/powerpoint/2010/main" val="1502400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5" y="5870807"/>
            <a:ext cx="1265749" cy="916857"/>
          </a:xfrm>
          <a:prstGeom prst="rect">
            <a:avLst/>
          </a:prstGeom>
        </p:spPr>
      </p:pic>
      <p:sp>
        <p:nvSpPr>
          <p:cNvPr id="3" name="Title 2"/>
          <p:cNvSpPr>
            <a:spLocks noGrp="1"/>
          </p:cNvSpPr>
          <p:nvPr>
            <p:ph type="title"/>
          </p:nvPr>
        </p:nvSpPr>
        <p:spPr>
          <a:xfrm>
            <a:off x="843280" y="365125"/>
            <a:ext cx="10536554" cy="1251421"/>
          </a:xfrm>
          <a:prstGeom prst="rect">
            <a:avLst/>
          </a:prstGeom>
        </p:spPr>
        <p:txBody>
          <a:bodyPr anchor="ctr"/>
          <a:lstStyle>
            <a:lvl1pPr>
              <a:defRPr b="1" i="0">
                <a:solidFill>
                  <a:schemeClr val="tx2"/>
                </a:solidFill>
                <a:latin typeface="Arial" charset="0"/>
                <a:ea typeface="Arial" charset="0"/>
                <a:cs typeface="Arial" charset="0"/>
              </a:defRPr>
            </a:lvl1pPr>
          </a:lstStyle>
          <a:p>
            <a:r>
              <a:rPr lang="en-US" smtClean="0"/>
              <a:t>Click to edit Master title style</a:t>
            </a:r>
            <a:endParaRPr lang="en-US" dirty="0"/>
          </a:p>
        </p:txBody>
      </p:sp>
      <p:sp>
        <p:nvSpPr>
          <p:cNvPr id="8" name="Content Placeholder 4"/>
          <p:cNvSpPr>
            <a:spLocks noGrp="1"/>
          </p:cNvSpPr>
          <p:nvPr>
            <p:ph sz="quarter" idx="11" hasCustomPrompt="1"/>
          </p:nvPr>
        </p:nvSpPr>
        <p:spPr>
          <a:xfrm>
            <a:off x="843280" y="1706881"/>
            <a:ext cx="10536555" cy="4073591"/>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spTree>
    <p:extLst>
      <p:ext uri="{BB962C8B-B14F-4D97-AF65-F5344CB8AC3E}">
        <p14:creationId xmlns:p14="http://schemas.microsoft.com/office/powerpoint/2010/main" val="270125717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5" y="5769207"/>
            <a:ext cx="1265749" cy="916857"/>
          </a:xfrm>
          <a:prstGeom prst="rect">
            <a:avLst/>
          </a:prstGeom>
        </p:spPr>
      </p:pic>
      <p:sp>
        <p:nvSpPr>
          <p:cNvPr id="3" name="Title 2"/>
          <p:cNvSpPr>
            <a:spLocks noGrp="1"/>
          </p:cNvSpPr>
          <p:nvPr>
            <p:ph type="title"/>
          </p:nvPr>
        </p:nvSpPr>
        <p:spPr>
          <a:xfrm>
            <a:off x="843280" y="365125"/>
            <a:ext cx="10536554" cy="1251421"/>
          </a:xfrm>
          <a:prstGeom prst="rect">
            <a:avLst/>
          </a:prstGeom>
        </p:spPr>
        <p:txBody>
          <a:bodyPr anchor="ctr"/>
          <a:lstStyle>
            <a:lvl1pPr>
              <a:defRPr b="1" i="0">
                <a:solidFill>
                  <a:schemeClr val="tx2"/>
                </a:solidFill>
                <a:latin typeface="Arial" charset="0"/>
                <a:ea typeface="Arial" charset="0"/>
                <a:cs typeface="Arial" charset="0"/>
              </a:defRPr>
            </a:lvl1pPr>
          </a:lstStyle>
          <a:p>
            <a:r>
              <a:rPr lang="en-US" smtClean="0"/>
              <a:t>Click to edit Master title style</a:t>
            </a:r>
            <a:endParaRPr lang="en-US" dirty="0"/>
          </a:p>
        </p:txBody>
      </p:sp>
      <p:sp>
        <p:nvSpPr>
          <p:cNvPr id="8" name="Content Placeholder 4"/>
          <p:cNvSpPr>
            <a:spLocks noGrp="1"/>
          </p:cNvSpPr>
          <p:nvPr>
            <p:ph sz="quarter" idx="11" hasCustomPrompt="1"/>
          </p:nvPr>
        </p:nvSpPr>
        <p:spPr>
          <a:xfrm>
            <a:off x="843280" y="1706881"/>
            <a:ext cx="10536555" cy="4073591"/>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sp>
        <p:nvSpPr>
          <p:cNvPr id="6" name="Rectangle 5"/>
          <p:cNvSpPr/>
          <p:nvPr userDrawn="1"/>
        </p:nvSpPr>
        <p:spPr>
          <a:xfrm>
            <a:off x="0" y="6685280"/>
            <a:ext cx="12192000" cy="172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5" y="5769207"/>
            <a:ext cx="1265749" cy="916857"/>
          </a:xfrm>
          <a:prstGeom prst="rect">
            <a:avLst/>
          </a:prstGeom>
        </p:spPr>
      </p:pic>
      <p:sp>
        <p:nvSpPr>
          <p:cNvPr id="3" name="Title 2"/>
          <p:cNvSpPr>
            <a:spLocks noGrp="1"/>
          </p:cNvSpPr>
          <p:nvPr>
            <p:ph type="title"/>
          </p:nvPr>
        </p:nvSpPr>
        <p:spPr>
          <a:xfrm>
            <a:off x="843280" y="365125"/>
            <a:ext cx="10536554" cy="1251421"/>
          </a:xfrm>
          <a:prstGeom prst="rect">
            <a:avLst/>
          </a:prstGeom>
        </p:spPr>
        <p:txBody>
          <a:bodyPr anchor="ctr"/>
          <a:lstStyle>
            <a:lvl1pPr>
              <a:defRPr b="1" i="0">
                <a:solidFill>
                  <a:schemeClr val="tx2"/>
                </a:solidFill>
                <a:latin typeface="Arial" charset="0"/>
                <a:ea typeface="Arial" charset="0"/>
                <a:cs typeface="Arial" charset="0"/>
              </a:defRPr>
            </a:lvl1pPr>
          </a:lstStyle>
          <a:p>
            <a:r>
              <a:rPr lang="en-US" smtClean="0"/>
              <a:t>Click to edit Master title style</a:t>
            </a:r>
            <a:endParaRPr lang="en-US" dirty="0"/>
          </a:p>
        </p:txBody>
      </p:sp>
      <p:sp>
        <p:nvSpPr>
          <p:cNvPr id="8" name="Content Placeholder 4"/>
          <p:cNvSpPr>
            <a:spLocks noGrp="1"/>
          </p:cNvSpPr>
          <p:nvPr>
            <p:ph sz="quarter" idx="11" hasCustomPrompt="1"/>
          </p:nvPr>
        </p:nvSpPr>
        <p:spPr>
          <a:xfrm>
            <a:off x="843280" y="1706881"/>
            <a:ext cx="10536555" cy="4073591"/>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sp>
        <p:nvSpPr>
          <p:cNvPr id="6" name="Rectangle 5"/>
          <p:cNvSpPr/>
          <p:nvPr userDrawn="1"/>
        </p:nvSpPr>
        <p:spPr>
          <a:xfrm>
            <a:off x="0" y="6685280"/>
            <a:ext cx="12192000" cy="172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5" y="5769207"/>
            <a:ext cx="1265749" cy="916857"/>
          </a:xfrm>
          <a:prstGeom prst="rect">
            <a:avLst/>
          </a:prstGeom>
        </p:spPr>
      </p:pic>
      <p:sp>
        <p:nvSpPr>
          <p:cNvPr id="3" name="Title 2"/>
          <p:cNvSpPr>
            <a:spLocks noGrp="1"/>
          </p:cNvSpPr>
          <p:nvPr>
            <p:ph type="title"/>
          </p:nvPr>
        </p:nvSpPr>
        <p:spPr>
          <a:xfrm>
            <a:off x="843280" y="365125"/>
            <a:ext cx="10536554" cy="1251421"/>
          </a:xfrm>
          <a:prstGeom prst="rect">
            <a:avLst/>
          </a:prstGeom>
        </p:spPr>
        <p:txBody>
          <a:bodyPr anchor="ctr"/>
          <a:lstStyle>
            <a:lvl1pPr>
              <a:defRPr b="1" i="0">
                <a:solidFill>
                  <a:schemeClr val="tx2"/>
                </a:solidFill>
                <a:latin typeface="Arial" charset="0"/>
                <a:ea typeface="Arial" charset="0"/>
                <a:cs typeface="Arial" charset="0"/>
              </a:defRPr>
            </a:lvl1pPr>
          </a:lstStyle>
          <a:p>
            <a:r>
              <a:rPr lang="en-US" smtClean="0"/>
              <a:t>Click to edit Master title style</a:t>
            </a:r>
            <a:endParaRPr lang="en-US" dirty="0"/>
          </a:p>
        </p:txBody>
      </p:sp>
      <p:sp>
        <p:nvSpPr>
          <p:cNvPr id="8" name="Content Placeholder 4"/>
          <p:cNvSpPr>
            <a:spLocks noGrp="1"/>
          </p:cNvSpPr>
          <p:nvPr>
            <p:ph sz="quarter" idx="11" hasCustomPrompt="1"/>
          </p:nvPr>
        </p:nvSpPr>
        <p:spPr>
          <a:xfrm>
            <a:off x="843280" y="1706881"/>
            <a:ext cx="10536555" cy="4073591"/>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sp>
        <p:nvSpPr>
          <p:cNvPr id="6" name="Rectangle 5"/>
          <p:cNvSpPr/>
          <p:nvPr userDrawn="1"/>
        </p:nvSpPr>
        <p:spPr>
          <a:xfrm>
            <a:off x="0" y="6685280"/>
            <a:ext cx="12192000" cy="172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5" y="5769207"/>
            <a:ext cx="1265749" cy="916857"/>
          </a:xfrm>
          <a:prstGeom prst="rect">
            <a:avLst/>
          </a:prstGeom>
        </p:spPr>
      </p:pic>
      <p:sp>
        <p:nvSpPr>
          <p:cNvPr id="3" name="Title 2"/>
          <p:cNvSpPr>
            <a:spLocks noGrp="1"/>
          </p:cNvSpPr>
          <p:nvPr>
            <p:ph type="title"/>
          </p:nvPr>
        </p:nvSpPr>
        <p:spPr>
          <a:xfrm>
            <a:off x="843280" y="365125"/>
            <a:ext cx="10536554" cy="1251421"/>
          </a:xfrm>
          <a:prstGeom prst="rect">
            <a:avLst/>
          </a:prstGeom>
        </p:spPr>
        <p:txBody>
          <a:bodyPr anchor="ctr"/>
          <a:lstStyle>
            <a:lvl1pPr>
              <a:defRPr b="1" i="0">
                <a:solidFill>
                  <a:schemeClr val="tx2"/>
                </a:solidFill>
                <a:latin typeface="Arial" charset="0"/>
                <a:ea typeface="Arial" charset="0"/>
                <a:cs typeface="Arial" charset="0"/>
              </a:defRPr>
            </a:lvl1pPr>
          </a:lstStyle>
          <a:p>
            <a:r>
              <a:rPr lang="en-US" smtClean="0"/>
              <a:t>Click to edit Master title style</a:t>
            </a:r>
            <a:endParaRPr lang="en-US" dirty="0"/>
          </a:p>
        </p:txBody>
      </p:sp>
      <p:sp>
        <p:nvSpPr>
          <p:cNvPr id="8" name="Content Placeholder 4"/>
          <p:cNvSpPr>
            <a:spLocks noGrp="1"/>
          </p:cNvSpPr>
          <p:nvPr>
            <p:ph sz="quarter" idx="11" hasCustomPrompt="1"/>
          </p:nvPr>
        </p:nvSpPr>
        <p:spPr>
          <a:xfrm>
            <a:off x="843280" y="1706881"/>
            <a:ext cx="10536555" cy="4073591"/>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sp>
        <p:nvSpPr>
          <p:cNvPr id="6" name="Rectangle 5"/>
          <p:cNvSpPr/>
          <p:nvPr userDrawn="1"/>
        </p:nvSpPr>
        <p:spPr>
          <a:xfrm>
            <a:off x="0" y="6685280"/>
            <a:ext cx="12192000" cy="172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5" y="5769207"/>
            <a:ext cx="1265749" cy="916857"/>
          </a:xfrm>
          <a:prstGeom prst="rect">
            <a:avLst/>
          </a:prstGeom>
        </p:spPr>
      </p:pic>
      <p:sp>
        <p:nvSpPr>
          <p:cNvPr id="3" name="Title 2"/>
          <p:cNvSpPr>
            <a:spLocks noGrp="1"/>
          </p:cNvSpPr>
          <p:nvPr>
            <p:ph type="title"/>
          </p:nvPr>
        </p:nvSpPr>
        <p:spPr>
          <a:xfrm>
            <a:off x="843280" y="365125"/>
            <a:ext cx="10536554" cy="1251421"/>
          </a:xfrm>
          <a:prstGeom prst="rect">
            <a:avLst/>
          </a:prstGeom>
        </p:spPr>
        <p:txBody>
          <a:bodyPr anchor="ctr"/>
          <a:lstStyle>
            <a:lvl1pPr>
              <a:defRPr b="1" i="0">
                <a:solidFill>
                  <a:schemeClr val="tx2"/>
                </a:solidFill>
                <a:latin typeface="Arial" charset="0"/>
                <a:ea typeface="Arial" charset="0"/>
                <a:cs typeface="Arial" charset="0"/>
              </a:defRPr>
            </a:lvl1pPr>
          </a:lstStyle>
          <a:p>
            <a:r>
              <a:rPr lang="en-US" smtClean="0"/>
              <a:t>Click to edit Master title style</a:t>
            </a:r>
            <a:endParaRPr lang="en-US" dirty="0"/>
          </a:p>
        </p:txBody>
      </p:sp>
      <p:sp>
        <p:nvSpPr>
          <p:cNvPr id="8" name="Content Placeholder 4"/>
          <p:cNvSpPr>
            <a:spLocks noGrp="1"/>
          </p:cNvSpPr>
          <p:nvPr>
            <p:ph sz="quarter" idx="11" hasCustomPrompt="1"/>
          </p:nvPr>
        </p:nvSpPr>
        <p:spPr>
          <a:xfrm>
            <a:off x="843280" y="1706881"/>
            <a:ext cx="10536555" cy="4073591"/>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sp>
        <p:nvSpPr>
          <p:cNvPr id="6" name="Rectangle 5"/>
          <p:cNvSpPr/>
          <p:nvPr userDrawn="1"/>
        </p:nvSpPr>
        <p:spPr>
          <a:xfrm>
            <a:off x="0" y="6685280"/>
            <a:ext cx="12192000" cy="172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6" y="5870807"/>
            <a:ext cx="1265749" cy="916857"/>
          </a:xfrm>
          <a:prstGeom prst="rect">
            <a:avLst/>
          </a:prstGeom>
        </p:spPr>
      </p:pic>
      <p:sp>
        <p:nvSpPr>
          <p:cNvPr id="9" name="Title 2"/>
          <p:cNvSpPr>
            <a:spLocks noGrp="1"/>
          </p:cNvSpPr>
          <p:nvPr>
            <p:ph type="title"/>
          </p:nvPr>
        </p:nvSpPr>
        <p:spPr>
          <a:xfrm>
            <a:off x="843280" y="365125"/>
            <a:ext cx="10536554" cy="1251421"/>
          </a:xfrm>
          <a:prstGeom prst="rect">
            <a:avLst/>
          </a:prstGeom>
        </p:spPr>
        <p:txBody>
          <a:bodyPr anchor="ctr"/>
          <a:lstStyle>
            <a:lvl1pPr>
              <a:defRPr b="1" i="0">
                <a:solidFill>
                  <a:schemeClr val="tx2"/>
                </a:solidFill>
                <a:latin typeface="Arial" charset="0"/>
                <a:ea typeface="Arial" charset="0"/>
                <a:cs typeface="Arial" charset="0"/>
              </a:defRPr>
            </a:lvl1pPr>
          </a:lstStyle>
          <a:p>
            <a:r>
              <a:rPr lang="en-US" smtClean="0"/>
              <a:t>Click to edit Master title style</a:t>
            </a:r>
            <a:endParaRPr lang="en-US" dirty="0"/>
          </a:p>
        </p:txBody>
      </p:sp>
      <p:sp>
        <p:nvSpPr>
          <p:cNvPr id="10" name="Content Placeholder 4"/>
          <p:cNvSpPr>
            <a:spLocks noGrp="1"/>
          </p:cNvSpPr>
          <p:nvPr>
            <p:ph sz="quarter" idx="11" hasCustomPrompt="1"/>
          </p:nvPr>
        </p:nvSpPr>
        <p:spPr>
          <a:xfrm>
            <a:off x="843280" y="1706881"/>
            <a:ext cx="10536555" cy="4073591"/>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spTree>
    <p:extLst>
      <p:ext uri="{BB962C8B-B14F-4D97-AF65-F5344CB8AC3E}">
        <p14:creationId xmlns:p14="http://schemas.microsoft.com/office/powerpoint/2010/main" val="133563142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6" y="5769207"/>
            <a:ext cx="1265749" cy="916857"/>
          </a:xfrm>
          <a:prstGeom prst="rect">
            <a:avLst/>
          </a:prstGeom>
        </p:spPr>
      </p:pic>
      <p:sp>
        <p:nvSpPr>
          <p:cNvPr id="6" name="Rectangle 5"/>
          <p:cNvSpPr/>
          <p:nvPr userDrawn="1"/>
        </p:nvSpPr>
        <p:spPr>
          <a:xfrm>
            <a:off x="0" y="6685280"/>
            <a:ext cx="12192000" cy="172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a:spLocks noGrp="1"/>
          </p:cNvSpPr>
          <p:nvPr>
            <p:ph type="title"/>
          </p:nvPr>
        </p:nvSpPr>
        <p:spPr>
          <a:xfrm>
            <a:off x="843280" y="365125"/>
            <a:ext cx="10536554" cy="1251421"/>
          </a:xfrm>
          <a:prstGeom prst="rect">
            <a:avLst/>
          </a:prstGeom>
        </p:spPr>
        <p:txBody>
          <a:bodyPr anchor="ctr"/>
          <a:lstStyle>
            <a:lvl1pPr>
              <a:defRPr b="1" i="0">
                <a:solidFill>
                  <a:schemeClr val="tx2"/>
                </a:solidFill>
                <a:latin typeface="Arial" charset="0"/>
                <a:ea typeface="Arial" charset="0"/>
                <a:cs typeface="Arial" charset="0"/>
              </a:defRPr>
            </a:lvl1pPr>
          </a:lstStyle>
          <a:p>
            <a:r>
              <a:rPr lang="en-US" smtClean="0"/>
              <a:t>Click to edit Master title style</a:t>
            </a:r>
            <a:endParaRPr lang="en-US" dirty="0"/>
          </a:p>
        </p:txBody>
      </p:sp>
      <p:sp>
        <p:nvSpPr>
          <p:cNvPr id="10" name="Content Placeholder 4"/>
          <p:cNvSpPr>
            <a:spLocks noGrp="1"/>
          </p:cNvSpPr>
          <p:nvPr>
            <p:ph sz="quarter" idx="11" hasCustomPrompt="1"/>
          </p:nvPr>
        </p:nvSpPr>
        <p:spPr>
          <a:xfrm>
            <a:off x="843280" y="1706881"/>
            <a:ext cx="10536555" cy="4073591"/>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spTree>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6" y="5769207"/>
            <a:ext cx="1265749" cy="916857"/>
          </a:xfrm>
          <a:prstGeom prst="rect">
            <a:avLst/>
          </a:prstGeom>
        </p:spPr>
      </p:pic>
      <p:sp>
        <p:nvSpPr>
          <p:cNvPr id="6" name="Rectangle 5"/>
          <p:cNvSpPr/>
          <p:nvPr userDrawn="1"/>
        </p:nvSpPr>
        <p:spPr>
          <a:xfrm>
            <a:off x="0" y="6685280"/>
            <a:ext cx="12192000" cy="172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a:spLocks noGrp="1"/>
          </p:cNvSpPr>
          <p:nvPr>
            <p:ph type="title"/>
          </p:nvPr>
        </p:nvSpPr>
        <p:spPr>
          <a:xfrm>
            <a:off x="843280" y="365125"/>
            <a:ext cx="10536554" cy="1251421"/>
          </a:xfrm>
          <a:prstGeom prst="rect">
            <a:avLst/>
          </a:prstGeom>
        </p:spPr>
        <p:txBody>
          <a:bodyPr anchor="ctr"/>
          <a:lstStyle>
            <a:lvl1pPr>
              <a:defRPr b="1" i="0">
                <a:solidFill>
                  <a:schemeClr val="tx2"/>
                </a:solidFill>
                <a:latin typeface="Arial" charset="0"/>
                <a:ea typeface="Arial" charset="0"/>
                <a:cs typeface="Arial" charset="0"/>
              </a:defRPr>
            </a:lvl1pPr>
          </a:lstStyle>
          <a:p>
            <a:r>
              <a:rPr lang="en-US" smtClean="0"/>
              <a:t>Click to edit Master title style</a:t>
            </a:r>
            <a:endParaRPr lang="en-US" dirty="0"/>
          </a:p>
        </p:txBody>
      </p:sp>
      <p:sp>
        <p:nvSpPr>
          <p:cNvPr id="10" name="Content Placeholder 4"/>
          <p:cNvSpPr>
            <a:spLocks noGrp="1"/>
          </p:cNvSpPr>
          <p:nvPr>
            <p:ph sz="quarter" idx="11" hasCustomPrompt="1"/>
          </p:nvPr>
        </p:nvSpPr>
        <p:spPr>
          <a:xfrm>
            <a:off x="843280" y="1706881"/>
            <a:ext cx="10536555" cy="4073591"/>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spTree>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ntent with Captio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4" y="5870807"/>
            <a:ext cx="1265749" cy="916857"/>
          </a:xfrm>
          <a:prstGeom prst="rect">
            <a:avLst/>
          </a:prstGeom>
        </p:spPr>
      </p:pic>
      <p:sp>
        <p:nvSpPr>
          <p:cNvPr id="9" name="Rectangle 15">
            <a:extLst>
              <a:ext uri="{FF2B5EF4-FFF2-40B4-BE49-F238E27FC236}">
                <a16:creationId xmlns:a16="http://schemas.microsoft.com/office/drawing/2014/main" id="{CF1C12AC-DFEE-E144-A0A8-243988194695}"/>
              </a:ext>
            </a:extLst>
          </p:cNvPr>
          <p:cNvSpPr>
            <a:spLocks/>
          </p:cNvSpPr>
          <p:nvPr userDrawn="1"/>
        </p:nvSpPr>
        <p:spPr>
          <a:xfrm flipH="1">
            <a:off x="2223302" y="2853775"/>
            <a:ext cx="9968698" cy="1194001"/>
          </a:xfrm>
          <a:custGeom>
            <a:avLst/>
            <a:gdLst>
              <a:gd name="connsiteX0" fmla="*/ 0 w 6548203"/>
              <a:gd name="connsiteY0" fmla="*/ 0 h 795794"/>
              <a:gd name="connsiteX1" fmla="*/ 6548203 w 6548203"/>
              <a:gd name="connsiteY1" fmla="*/ 0 h 795794"/>
              <a:gd name="connsiteX2" fmla="*/ 6548203 w 6548203"/>
              <a:gd name="connsiteY2" fmla="*/ 795794 h 795794"/>
              <a:gd name="connsiteX3" fmla="*/ 0 w 6548203"/>
              <a:gd name="connsiteY3" fmla="*/ 795794 h 795794"/>
              <a:gd name="connsiteX4" fmla="*/ 0 w 6548203"/>
              <a:gd name="connsiteY4" fmla="*/ 0 h 795794"/>
              <a:gd name="connsiteX0" fmla="*/ 0 w 6601794"/>
              <a:gd name="connsiteY0" fmla="*/ 0 h 795794"/>
              <a:gd name="connsiteX1" fmla="*/ 6548203 w 6601794"/>
              <a:gd name="connsiteY1" fmla="*/ 0 h 795794"/>
              <a:gd name="connsiteX2" fmla="*/ 6548203 w 6601794"/>
              <a:gd name="connsiteY2" fmla="*/ 795794 h 795794"/>
              <a:gd name="connsiteX3" fmla="*/ 0 w 6601794"/>
              <a:gd name="connsiteY3" fmla="*/ 795794 h 795794"/>
              <a:gd name="connsiteX4" fmla="*/ 0 w 6601794"/>
              <a:gd name="connsiteY4" fmla="*/ 0 h 795794"/>
              <a:gd name="connsiteX0" fmla="*/ 0 w 6627733"/>
              <a:gd name="connsiteY0" fmla="*/ 0 h 795794"/>
              <a:gd name="connsiteX1" fmla="*/ 6548203 w 6627733"/>
              <a:gd name="connsiteY1" fmla="*/ 0 h 795794"/>
              <a:gd name="connsiteX2" fmla="*/ 6548203 w 6627733"/>
              <a:gd name="connsiteY2" fmla="*/ 795794 h 795794"/>
              <a:gd name="connsiteX3" fmla="*/ 0 w 6627733"/>
              <a:gd name="connsiteY3" fmla="*/ 795794 h 795794"/>
              <a:gd name="connsiteX4" fmla="*/ 0 w 6627733"/>
              <a:gd name="connsiteY4" fmla="*/ 0 h 795794"/>
              <a:gd name="connsiteX0" fmla="*/ 0 w 6631272"/>
              <a:gd name="connsiteY0" fmla="*/ 0 h 795794"/>
              <a:gd name="connsiteX1" fmla="*/ 6548203 w 6631272"/>
              <a:gd name="connsiteY1" fmla="*/ 0 h 795794"/>
              <a:gd name="connsiteX2" fmla="*/ 6548203 w 6631272"/>
              <a:gd name="connsiteY2" fmla="*/ 795794 h 795794"/>
              <a:gd name="connsiteX3" fmla="*/ 0 w 6631272"/>
              <a:gd name="connsiteY3" fmla="*/ 795794 h 795794"/>
              <a:gd name="connsiteX4" fmla="*/ 0 w 6631272"/>
              <a:gd name="connsiteY4" fmla="*/ 0 h 795794"/>
              <a:gd name="connsiteX0" fmla="*/ 0 w 6627378"/>
              <a:gd name="connsiteY0" fmla="*/ 0 h 795794"/>
              <a:gd name="connsiteX1" fmla="*/ 6548203 w 6627378"/>
              <a:gd name="connsiteY1" fmla="*/ 0 h 795794"/>
              <a:gd name="connsiteX2" fmla="*/ 6548203 w 6627378"/>
              <a:gd name="connsiteY2" fmla="*/ 795794 h 795794"/>
              <a:gd name="connsiteX3" fmla="*/ 0 w 6627378"/>
              <a:gd name="connsiteY3" fmla="*/ 795794 h 795794"/>
              <a:gd name="connsiteX4" fmla="*/ 0 w 6627378"/>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6958"/>
              <a:gd name="connsiteY0" fmla="*/ 0 h 795794"/>
              <a:gd name="connsiteX1" fmla="*/ 6548203 w 6636958"/>
              <a:gd name="connsiteY1" fmla="*/ 0 h 795794"/>
              <a:gd name="connsiteX2" fmla="*/ 6548203 w 6636958"/>
              <a:gd name="connsiteY2" fmla="*/ 795794 h 795794"/>
              <a:gd name="connsiteX3" fmla="*/ 0 w 6636958"/>
              <a:gd name="connsiteY3" fmla="*/ 795794 h 795794"/>
              <a:gd name="connsiteX4" fmla="*/ 0 w 6636958"/>
              <a:gd name="connsiteY4" fmla="*/ 0 h 795794"/>
              <a:gd name="connsiteX0" fmla="*/ 0 w 6645530"/>
              <a:gd name="connsiteY0" fmla="*/ 0 h 795794"/>
              <a:gd name="connsiteX1" fmla="*/ 6548203 w 6645530"/>
              <a:gd name="connsiteY1" fmla="*/ 0 h 795794"/>
              <a:gd name="connsiteX2" fmla="*/ 6548203 w 6645530"/>
              <a:gd name="connsiteY2" fmla="*/ 795794 h 795794"/>
              <a:gd name="connsiteX3" fmla="*/ 0 w 6645530"/>
              <a:gd name="connsiteY3" fmla="*/ 795794 h 795794"/>
              <a:gd name="connsiteX4" fmla="*/ 0 w 6645530"/>
              <a:gd name="connsiteY4" fmla="*/ 0 h 795794"/>
              <a:gd name="connsiteX0" fmla="*/ 0 w 6644073"/>
              <a:gd name="connsiteY0" fmla="*/ 0 h 795794"/>
              <a:gd name="connsiteX1" fmla="*/ 6548203 w 6644073"/>
              <a:gd name="connsiteY1" fmla="*/ 0 h 795794"/>
              <a:gd name="connsiteX2" fmla="*/ 6548203 w 6644073"/>
              <a:gd name="connsiteY2" fmla="*/ 795794 h 795794"/>
              <a:gd name="connsiteX3" fmla="*/ 0 w 6644073"/>
              <a:gd name="connsiteY3" fmla="*/ 795794 h 795794"/>
              <a:gd name="connsiteX4" fmla="*/ 0 w 6644073"/>
              <a:gd name="connsiteY4" fmla="*/ 0 h 795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4073" h="795794">
                <a:moveTo>
                  <a:pt x="0" y="0"/>
                </a:moveTo>
                <a:lnTo>
                  <a:pt x="6548203" y="0"/>
                </a:lnTo>
                <a:cubicBezTo>
                  <a:pt x="6674102" y="168919"/>
                  <a:pt x="6677945" y="635149"/>
                  <a:pt x="6548203" y="795794"/>
                </a:cubicBezTo>
                <a:lnTo>
                  <a:pt x="0" y="795794"/>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7" name="Title 8">
            <a:extLst>
              <a:ext uri="{FF2B5EF4-FFF2-40B4-BE49-F238E27FC236}">
                <a16:creationId xmlns:a16="http://schemas.microsoft.com/office/drawing/2014/main" id="{553128FA-5BF6-1E4F-A5D5-720C74B9645D}"/>
              </a:ext>
            </a:extLst>
          </p:cNvPr>
          <p:cNvSpPr>
            <a:spLocks noGrp="1"/>
          </p:cNvSpPr>
          <p:nvPr>
            <p:ph type="title" hasCustomPrompt="1"/>
          </p:nvPr>
        </p:nvSpPr>
        <p:spPr>
          <a:xfrm>
            <a:off x="2599222" y="2909856"/>
            <a:ext cx="9367520" cy="1062704"/>
          </a:xfrm>
          <a:prstGeom prst="rect">
            <a:avLst/>
          </a:prstGeom>
        </p:spPr>
        <p:txBody>
          <a:bodyPr anchor="ctr"/>
          <a:lstStyle>
            <a:lvl1pPr algn="l">
              <a:defRPr sz="3600" b="1">
                <a:solidFill>
                  <a:schemeClr val="bg1"/>
                </a:solidFill>
              </a:defRPr>
            </a:lvl1pPr>
          </a:lstStyle>
          <a:p>
            <a:r>
              <a:rPr lang="en-US" dirty="0" smtClean="0"/>
              <a:t>Click to edit Master Title Slide</a:t>
            </a:r>
            <a:endParaRPr lang="en-US" dirty="0"/>
          </a:p>
        </p:txBody>
      </p:sp>
      <p:sp>
        <p:nvSpPr>
          <p:cNvPr id="10" name="Text Placeholder 5"/>
          <p:cNvSpPr>
            <a:spLocks noGrp="1"/>
          </p:cNvSpPr>
          <p:nvPr>
            <p:ph type="body" sz="quarter" idx="10" hasCustomPrompt="1"/>
          </p:nvPr>
        </p:nvSpPr>
        <p:spPr>
          <a:xfrm>
            <a:off x="152401" y="6552883"/>
            <a:ext cx="3068320" cy="24447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smtClean="0"/>
              <a:t>©2018 ALSAC/St. Jude Children’s Research Hospital (00000) </a:t>
            </a:r>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61600" y="4981597"/>
            <a:ext cx="1828800" cy="1785026"/>
          </a:xfrm>
          <a:prstGeom prst="rect">
            <a:avLst/>
          </a:prstGeom>
        </p:spPr>
      </p:pic>
    </p:spTree>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6" y="5769207"/>
            <a:ext cx="1265749" cy="916857"/>
          </a:xfrm>
          <a:prstGeom prst="rect">
            <a:avLst/>
          </a:prstGeom>
        </p:spPr>
      </p:pic>
      <p:sp>
        <p:nvSpPr>
          <p:cNvPr id="6" name="Rectangle 5"/>
          <p:cNvSpPr/>
          <p:nvPr userDrawn="1"/>
        </p:nvSpPr>
        <p:spPr>
          <a:xfrm>
            <a:off x="0" y="6685280"/>
            <a:ext cx="12192000" cy="172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p:cNvSpPr>
            <a:spLocks noGrp="1"/>
          </p:cNvSpPr>
          <p:nvPr>
            <p:ph type="title"/>
          </p:nvPr>
        </p:nvSpPr>
        <p:spPr>
          <a:xfrm>
            <a:off x="843280" y="365125"/>
            <a:ext cx="10536554" cy="1251421"/>
          </a:xfrm>
          <a:prstGeom prst="rect">
            <a:avLst/>
          </a:prstGeom>
        </p:spPr>
        <p:txBody>
          <a:bodyPr anchor="ctr"/>
          <a:lstStyle>
            <a:lvl1pPr>
              <a:defRPr b="1" i="0">
                <a:solidFill>
                  <a:schemeClr val="tx2"/>
                </a:solidFill>
                <a:latin typeface="Arial" charset="0"/>
                <a:ea typeface="Arial" charset="0"/>
                <a:cs typeface="Arial" charset="0"/>
              </a:defRPr>
            </a:lvl1pPr>
          </a:lstStyle>
          <a:p>
            <a:r>
              <a:rPr lang="en-US" smtClean="0"/>
              <a:t>Click to edit Master title style</a:t>
            </a:r>
            <a:endParaRPr lang="en-US" dirty="0"/>
          </a:p>
        </p:txBody>
      </p:sp>
      <p:sp>
        <p:nvSpPr>
          <p:cNvPr id="11" name="Content Placeholder 4"/>
          <p:cNvSpPr>
            <a:spLocks noGrp="1"/>
          </p:cNvSpPr>
          <p:nvPr>
            <p:ph sz="quarter" idx="11" hasCustomPrompt="1"/>
          </p:nvPr>
        </p:nvSpPr>
        <p:spPr>
          <a:xfrm>
            <a:off x="843280" y="1706881"/>
            <a:ext cx="10536555" cy="4073591"/>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spTree>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6" y="5769207"/>
            <a:ext cx="1265749" cy="916857"/>
          </a:xfrm>
          <a:prstGeom prst="rect">
            <a:avLst/>
          </a:prstGeom>
        </p:spPr>
      </p:pic>
      <p:sp>
        <p:nvSpPr>
          <p:cNvPr id="8" name="Rectangle 7"/>
          <p:cNvSpPr/>
          <p:nvPr userDrawn="1"/>
        </p:nvSpPr>
        <p:spPr>
          <a:xfrm>
            <a:off x="0" y="6685280"/>
            <a:ext cx="12192000" cy="172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p:cNvSpPr>
            <a:spLocks noGrp="1"/>
          </p:cNvSpPr>
          <p:nvPr>
            <p:ph type="title"/>
          </p:nvPr>
        </p:nvSpPr>
        <p:spPr>
          <a:xfrm>
            <a:off x="843280" y="365125"/>
            <a:ext cx="10536554" cy="1251421"/>
          </a:xfrm>
          <a:prstGeom prst="rect">
            <a:avLst/>
          </a:prstGeom>
        </p:spPr>
        <p:txBody>
          <a:bodyPr anchor="ctr"/>
          <a:lstStyle>
            <a:lvl1pPr>
              <a:defRPr b="1" i="0">
                <a:solidFill>
                  <a:schemeClr val="tx2"/>
                </a:solidFill>
                <a:latin typeface="Arial" charset="0"/>
                <a:ea typeface="Arial" charset="0"/>
                <a:cs typeface="Arial" charset="0"/>
              </a:defRPr>
            </a:lvl1pPr>
          </a:lstStyle>
          <a:p>
            <a:r>
              <a:rPr lang="en-US" smtClean="0"/>
              <a:t>Click to edit Master title style</a:t>
            </a:r>
            <a:endParaRPr lang="en-US" dirty="0"/>
          </a:p>
        </p:txBody>
      </p:sp>
      <p:sp>
        <p:nvSpPr>
          <p:cNvPr id="10" name="Content Placeholder 4"/>
          <p:cNvSpPr>
            <a:spLocks noGrp="1"/>
          </p:cNvSpPr>
          <p:nvPr>
            <p:ph sz="quarter" idx="11" hasCustomPrompt="1"/>
          </p:nvPr>
        </p:nvSpPr>
        <p:spPr>
          <a:xfrm>
            <a:off x="843280" y="1706881"/>
            <a:ext cx="10536555" cy="4073591"/>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spTree>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6" y="5769207"/>
            <a:ext cx="1265749" cy="916857"/>
          </a:xfrm>
          <a:prstGeom prst="rect">
            <a:avLst/>
          </a:prstGeom>
        </p:spPr>
      </p:pic>
      <p:sp>
        <p:nvSpPr>
          <p:cNvPr id="6" name="Rectangle 5"/>
          <p:cNvSpPr/>
          <p:nvPr userDrawn="1"/>
        </p:nvSpPr>
        <p:spPr>
          <a:xfrm>
            <a:off x="0" y="6685280"/>
            <a:ext cx="12192000" cy="172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a:spLocks noGrp="1"/>
          </p:cNvSpPr>
          <p:nvPr>
            <p:ph type="title"/>
          </p:nvPr>
        </p:nvSpPr>
        <p:spPr>
          <a:xfrm>
            <a:off x="843280" y="354965"/>
            <a:ext cx="10536554" cy="1251421"/>
          </a:xfrm>
          <a:prstGeom prst="rect">
            <a:avLst/>
          </a:prstGeom>
        </p:spPr>
        <p:txBody>
          <a:bodyPr anchor="ctr"/>
          <a:lstStyle>
            <a:lvl1pPr>
              <a:defRPr b="1" i="0">
                <a:solidFill>
                  <a:schemeClr val="tx2"/>
                </a:solidFill>
                <a:latin typeface="Arial" charset="0"/>
                <a:ea typeface="Arial" charset="0"/>
                <a:cs typeface="Arial" charset="0"/>
              </a:defRPr>
            </a:lvl1pPr>
          </a:lstStyle>
          <a:p>
            <a:r>
              <a:rPr lang="en-US" smtClean="0"/>
              <a:t>Click to edit Master title style</a:t>
            </a:r>
            <a:endParaRPr lang="en-US" dirty="0"/>
          </a:p>
        </p:txBody>
      </p:sp>
      <p:sp>
        <p:nvSpPr>
          <p:cNvPr id="10" name="Content Placeholder 4"/>
          <p:cNvSpPr>
            <a:spLocks noGrp="1"/>
          </p:cNvSpPr>
          <p:nvPr>
            <p:ph sz="quarter" idx="11" hasCustomPrompt="1"/>
          </p:nvPr>
        </p:nvSpPr>
        <p:spPr>
          <a:xfrm>
            <a:off x="843280" y="1696721"/>
            <a:ext cx="10536555" cy="4073591"/>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spTree>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906D0331-AA22-4944-A801-231D8200DC4E}"/>
              </a:ext>
            </a:extLst>
          </p:cNvPr>
          <p:cNvSpPr>
            <a:spLocks noChangeAspect="1" noChangeArrowheads="1"/>
          </p:cNvSpPr>
          <p:nvPr userDrawn="1"/>
        </p:nvSpPr>
        <p:spPr bwMode="auto">
          <a:xfrm rot="5400000">
            <a:off x="-195130" y="195133"/>
            <a:ext cx="6858000" cy="6467740"/>
          </a:xfrm>
          <a:custGeom>
            <a:avLst/>
            <a:gdLst>
              <a:gd name="T0" fmla="*/ 0 w 12875"/>
              <a:gd name="T1" fmla="*/ 1187 h 22281"/>
              <a:gd name="T2" fmla="*/ 0 w 12875"/>
              <a:gd name="T3" fmla="*/ 1187 h 22281"/>
              <a:gd name="T4" fmla="*/ 6438 w 12875"/>
              <a:gd name="T5" fmla="*/ 0 h 22281"/>
              <a:gd name="T6" fmla="*/ 12874 w 12875"/>
              <a:gd name="T7" fmla="*/ 1187 h 22281"/>
              <a:gd name="T8" fmla="*/ 12874 w 12875"/>
              <a:gd name="T9" fmla="*/ 22280 h 22281"/>
              <a:gd name="T10" fmla="*/ 0 w 12875"/>
              <a:gd name="T11" fmla="*/ 22280 h 22281"/>
              <a:gd name="T12" fmla="*/ 0 w 12875"/>
              <a:gd name="T13" fmla="*/ 1187 h 22281"/>
              <a:gd name="connsiteX0" fmla="*/ 0 w 12874"/>
              <a:gd name="connsiteY0" fmla="*/ 1187 h 22280"/>
              <a:gd name="connsiteX1" fmla="*/ 0 w 12874"/>
              <a:gd name="connsiteY1" fmla="*/ 1187 h 22280"/>
              <a:gd name="connsiteX2" fmla="*/ 6438 w 12874"/>
              <a:gd name="connsiteY2" fmla="*/ 0 h 22280"/>
              <a:gd name="connsiteX3" fmla="*/ 12874 w 12874"/>
              <a:gd name="connsiteY3" fmla="*/ 1187 h 22280"/>
              <a:gd name="connsiteX4" fmla="*/ 12874 w 12874"/>
              <a:gd name="connsiteY4" fmla="*/ 22280 h 22280"/>
              <a:gd name="connsiteX5" fmla="*/ 0 w 12874"/>
              <a:gd name="connsiteY5" fmla="*/ 22280 h 22280"/>
              <a:gd name="connsiteX6" fmla="*/ 0 w 12874"/>
              <a:gd name="connsiteY6" fmla="*/ 2266 h 22280"/>
              <a:gd name="connsiteX0" fmla="*/ 0 w 12874"/>
              <a:gd name="connsiteY0" fmla="*/ 1187 h 22280"/>
              <a:gd name="connsiteX1" fmla="*/ 0 w 12874"/>
              <a:gd name="connsiteY1" fmla="*/ 1187 h 22280"/>
              <a:gd name="connsiteX2" fmla="*/ 6438 w 12874"/>
              <a:gd name="connsiteY2" fmla="*/ 0 h 22280"/>
              <a:gd name="connsiteX3" fmla="*/ 12874 w 12874"/>
              <a:gd name="connsiteY3" fmla="*/ 1187 h 22280"/>
              <a:gd name="connsiteX4" fmla="*/ 12874 w 12874"/>
              <a:gd name="connsiteY4" fmla="*/ 22280 h 22280"/>
              <a:gd name="connsiteX5" fmla="*/ 0 w 12874"/>
              <a:gd name="connsiteY5" fmla="*/ 22280 h 22280"/>
              <a:gd name="connsiteX0" fmla="*/ 0 w 12874"/>
              <a:gd name="connsiteY0" fmla="*/ 1213 h 22306"/>
              <a:gd name="connsiteX1" fmla="*/ 16 w 12874"/>
              <a:gd name="connsiteY1" fmla="*/ 2176 h 22306"/>
              <a:gd name="connsiteX2" fmla="*/ 6438 w 12874"/>
              <a:gd name="connsiteY2" fmla="*/ 26 h 22306"/>
              <a:gd name="connsiteX3" fmla="*/ 12874 w 12874"/>
              <a:gd name="connsiteY3" fmla="*/ 1213 h 22306"/>
              <a:gd name="connsiteX4" fmla="*/ 12874 w 12874"/>
              <a:gd name="connsiteY4" fmla="*/ 22306 h 22306"/>
              <a:gd name="connsiteX5" fmla="*/ 0 w 12874"/>
              <a:gd name="connsiteY5" fmla="*/ 22306 h 22306"/>
              <a:gd name="connsiteX0" fmla="*/ 16 w 12874"/>
              <a:gd name="connsiteY0" fmla="*/ 2176 h 22306"/>
              <a:gd name="connsiteX1" fmla="*/ 6438 w 12874"/>
              <a:gd name="connsiteY1" fmla="*/ 26 h 22306"/>
              <a:gd name="connsiteX2" fmla="*/ 12874 w 12874"/>
              <a:gd name="connsiteY2" fmla="*/ 1213 h 22306"/>
              <a:gd name="connsiteX3" fmla="*/ 12874 w 12874"/>
              <a:gd name="connsiteY3" fmla="*/ 22306 h 22306"/>
              <a:gd name="connsiteX4" fmla="*/ 0 w 12874"/>
              <a:gd name="connsiteY4" fmla="*/ 22306 h 22306"/>
              <a:gd name="connsiteX0" fmla="*/ 0 w 12906"/>
              <a:gd name="connsiteY0" fmla="*/ 2206 h 22307"/>
              <a:gd name="connsiteX1" fmla="*/ 6470 w 12906"/>
              <a:gd name="connsiteY1" fmla="*/ 27 h 22307"/>
              <a:gd name="connsiteX2" fmla="*/ 12906 w 12906"/>
              <a:gd name="connsiteY2" fmla="*/ 1214 h 22307"/>
              <a:gd name="connsiteX3" fmla="*/ 12906 w 12906"/>
              <a:gd name="connsiteY3" fmla="*/ 22307 h 22307"/>
              <a:gd name="connsiteX4" fmla="*/ 32 w 12906"/>
              <a:gd name="connsiteY4" fmla="*/ 22307 h 22307"/>
              <a:gd name="connsiteX0" fmla="*/ 16 w 12874"/>
              <a:gd name="connsiteY0" fmla="*/ 2206 h 22307"/>
              <a:gd name="connsiteX1" fmla="*/ 6438 w 12874"/>
              <a:gd name="connsiteY1" fmla="*/ 27 h 22307"/>
              <a:gd name="connsiteX2" fmla="*/ 12874 w 12874"/>
              <a:gd name="connsiteY2" fmla="*/ 1214 h 22307"/>
              <a:gd name="connsiteX3" fmla="*/ 12874 w 12874"/>
              <a:gd name="connsiteY3" fmla="*/ 22307 h 22307"/>
              <a:gd name="connsiteX4" fmla="*/ 0 w 12874"/>
              <a:gd name="connsiteY4" fmla="*/ 22307 h 22307"/>
              <a:gd name="connsiteX0" fmla="*/ 0 w 12890"/>
              <a:gd name="connsiteY0" fmla="*/ 2206 h 22307"/>
              <a:gd name="connsiteX1" fmla="*/ 6454 w 12890"/>
              <a:gd name="connsiteY1" fmla="*/ 27 h 22307"/>
              <a:gd name="connsiteX2" fmla="*/ 12890 w 12890"/>
              <a:gd name="connsiteY2" fmla="*/ 1214 h 22307"/>
              <a:gd name="connsiteX3" fmla="*/ 12890 w 12890"/>
              <a:gd name="connsiteY3" fmla="*/ 22307 h 22307"/>
              <a:gd name="connsiteX4" fmla="*/ 16 w 12890"/>
              <a:gd name="connsiteY4" fmla="*/ 22307 h 22307"/>
              <a:gd name="connsiteX0" fmla="*/ 0 w 12890"/>
              <a:gd name="connsiteY0" fmla="*/ 2206 h 22307"/>
              <a:gd name="connsiteX1" fmla="*/ 6454 w 12890"/>
              <a:gd name="connsiteY1" fmla="*/ 27 h 22307"/>
              <a:gd name="connsiteX2" fmla="*/ 12890 w 12890"/>
              <a:gd name="connsiteY2" fmla="*/ 1214 h 22307"/>
              <a:gd name="connsiteX3" fmla="*/ 12890 w 12890"/>
              <a:gd name="connsiteY3" fmla="*/ 22307 h 22307"/>
              <a:gd name="connsiteX4" fmla="*/ 16 w 12890"/>
              <a:gd name="connsiteY4" fmla="*/ 22307 h 22307"/>
              <a:gd name="connsiteX0" fmla="*/ 0 w 13851"/>
              <a:gd name="connsiteY0" fmla="*/ 2180 h 23767"/>
              <a:gd name="connsiteX1" fmla="*/ 6454 w 13851"/>
              <a:gd name="connsiteY1" fmla="*/ 1 h 23767"/>
              <a:gd name="connsiteX2" fmla="*/ 12922 w 13851"/>
              <a:gd name="connsiteY2" fmla="*/ 2209 h 23767"/>
              <a:gd name="connsiteX3" fmla="*/ 12890 w 13851"/>
              <a:gd name="connsiteY3" fmla="*/ 22281 h 23767"/>
              <a:gd name="connsiteX4" fmla="*/ 16 w 13851"/>
              <a:gd name="connsiteY4" fmla="*/ 22281 h 23767"/>
              <a:gd name="connsiteX0" fmla="*/ 0 w 13851"/>
              <a:gd name="connsiteY0" fmla="*/ 2180 h 23767"/>
              <a:gd name="connsiteX1" fmla="*/ 6454 w 13851"/>
              <a:gd name="connsiteY1" fmla="*/ 1 h 23767"/>
              <a:gd name="connsiteX2" fmla="*/ 12922 w 13851"/>
              <a:gd name="connsiteY2" fmla="*/ 2209 h 23767"/>
              <a:gd name="connsiteX3" fmla="*/ 12890 w 13851"/>
              <a:gd name="connsiteY3" fmla="*/ 22281 h 23767"/>
              <a:gd name="connsiteX4" fmla="*/ 16 w 13851"/>
              <a:gd name="connsiteY4" fmla="*/ 22281 h 23767"/>
              <a:gd name="connsiteX0" fmla="*/ 0 w 12922"/>
              <a:gd name="connsiteY0" fmla="*/ 2180 h 23767"/>
              <a:gd name="connsiteX1" fmla="*/ 6454 w 12922"/>
              <a:gd name="connsiteY1" fmla="*/ 1 h 23767"/>
              <a:gd name="connsiteX2" fmla="*/ 12922 w 12922"/>
              <a:gd name="connsiteY2" fmla="*/ 2209 h 23767"/>
              <a:gd name="connsiteX3" fmla="*/ 12890 w 12922"/>
              <a:gd name="connsiteY3" fmla="*/ 22281 h 23767"/>
              <a:gd name="connsiteX4" fmla="*/ 16 w 12922"/>
              <a:gd name="connsiteY4" fmla="*/ 22281 h 23767"/>
              <a:gd name="connsiteX0" fmla="*/ 0 w 12922"/>
              <a:gd name="connsiteY0" fmla="*/ 2180 h 22281"/>
              <a:gd name="connsiteX1" fmla="*/ 6454 w 12922"/>
              <a:gd name="connsiteY1" fmla="*/ 1 h 22281"/>
              <a:gd name="connsiteX2" fmla="*/ 12922 w 12922"/>
              <a:gd name="connsiteY2" fmla="*/ 2209 h 22281"/>
              <a:gd name="connsiteX3" fmla="*/ 12890 w 12922"/>
              <a:gd name="connsiteY3" fmla="*/ 22281 h 22281"/>
              <a:gd name="connsiteX4" fmla="*/ 16 w 12922"/>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16 w 12890"/>
              <a:gd name="connsiteY0" fmla="*/ 2297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 name="connsiteX0" fmla="*/ 32 w 12890"/>
              <a:gd name="connsiteY0" fmla="*/ 2239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 name="connsiteX0" fmla="*/ 0 w 12890"/>
              <a:gd name="connsiteY0" fmla="*/ 2268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0" h="22281">
                <a:moveTo>
                  <a:pt x="0" y="2268"/>
                </a:moveTo>
                <a:cubicBezTo>
                  <a:pt x="1698" y="965"/>
                  <a:pt x="4290" y="11"/>
                  <a:pt x="6438" y="1"/>
                </a:cubicBezTo>
                <a:cubicBezTo>
                  <a:pt x="8586" y="-9"/>
                  <a:pt x="10969" y="876"/>
                  <a:pt x="12890" y="2209"/>
                </a:cubicBezTo>
                <a:cubicBezTo>
                  <a:pt x="12879" y="8900"/>
                  <a:pt x="12863" y="22232"/>
                  <a:pt x="12874" y="22281"/>
                </a:cubicBezTo>
                <a:cubicBezTo>
                  <a:pt x="12853" y="22243"/>
                  <a:pt x="4291" y="22281"/>
                  <a:pt x="0" y="22281"/>
                </a:cubicBezTo>
              </a:path>
            </a:pathLst>
          </a:custGeom>
          <a:solidFill>
            <a:schemeClr val="accent1"/>
          </a:solidFill>
          <a:ln>
            <a:noFill/>
          </a:ln>
          <a:effectLst/>
        </p:spPr>
        <p:txBody>
          <a:bodyPr wrap="none" anchor="ctr"/>
          <a:lstStyle/>
          <a:p>
            <a:endParaRPr lang="en-US" dirty="0"/>
          </a:p>
        </p:txBody>
      </p:sp>
      <p:sp>
        <p:nvSpPr>
          <p:cNvPr id="8" name="Title 8">
            <a:extLst>
              <a:ext uri="{FF2B5EF4-FFF2-40B4-BE49-F238E27FC236}">
                <a16:creationId xmlns:a16="http://schemas.microsoft.com/office/drawing/2014/main" id="{D8E130A0-3DF0-C34F-9696-84B54DA27231}"/>
              </a:ext>
            </a:extLst>
          </p:cNvPr>
          <p:cNvSpPr>
            <a:spLocks noGrp="1"/>
          </p:cNvSpPr>
          <p:nvPr>
            <p:ph type="title"/>
          </p:nvPr>
        </p:nvSpPr>
        <p:spPr>
          <a:xfrm>
            <a:off x="838200" y="365125"/>
            <a:ext cx="4812957" cy="1325563"/>
          </a:xfrm>
          <a:prstGeom prst="rect">
            <a:avLst/>
          </a:prstGeom>
        </p:spPr>
        <p:txBody>
          <a:bodyPr anchor="ctr"/>
          <a:lstStyle>
            <a:lvl1pPr>
              <a:defRPr sz="4000"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9" name="Text Placeholder 10">
            <a:extLst>
              <a:ext uri="{FF2B5EF4-FFF2-40B4-BE49-F238E27FC236}">
                <a16:creationId xmlns:a16="http://schemas.microsoft.com/office/drawing/2014/main" id="{17D2A855-EF53-5C4E-A614-2716AB571E39}"/>
              </a:ext>
            </a:extLst>
          </p:cNvPr>
          <p:cNvSpPr>
            <a:spLocks noGrp="1"/>
          </p:cNvSpPr>
          <p:nvPr>
            <p:ph type="body" sz="quarter" idx="10"/>
          </p:nvPr>
        </p:nvSpPr>
        <p:spPr>
          <a:xfrm>
            <a:off x="838199" y="2017713"/>
            <a:ext cx="4812957" cy="385309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5" y="5870807"/>
            <a:ext cx="1265749" cy="916857"/>
          </a:xfrm>
          <a:prstGeom prst="rect">
            <a:avLst/>
          </a:prstGeom>
        </p:spPr>
      </p:pic>
      <p:sp>
        <p:nvSpPr>
          <p:cNvPr id="10" name="Content Placeholder 4"/>
          <p:cNvSpPr>
            <a:spLocks noGrp="1"/>
          </p:cNvSpPr>
          <p:nvPr>
            <p:ph sz="quarter" idx="11" hasCustomPrompt="1"/>
          </p:nvPr>
        </p:nvSpPr>
        <p:spPr>
          <a:xfrm>
            <a:off x="6817360" y="568960"/>
            <a:ext cx="4765040" cy="5598160"/>
          </a:xfrm>
          <a:prstGeom prst="rect">
            <a:avLst/>
          </a:prstGeom>
        </p:spPr>
        <p:txBody>
          <a:bodyPr/>
          <a:lstStyle>
            <a:lvl1pPr>
              <a:defRPr baseline="0">
                <a:solidFill>
                  <a:schemeClr val="tx2"/>
                </a:solidFill>
              </a:defRPr>
            </a:lvl1pPr>
          </a:lstStyle>
          <a:p>
            <a:pPr lvl="0"/>
            <a:r>
              <a:rPr lang="en-US" dirty="0" smtClean="0"/>
              <a:t>Place content (chart, graph, table, text, media, image, etc.)</a:t>
            </a:r>
            <a:endParaRPr lang="en-US" dirty="0"/>
          </a:p>
        </p:txBody>
      </p:sp>
    </p:spTree>
    <p:extLst>
      <p:ext uri="{BB962C8B-B14F-4D97-AF65-F5344CB8AC3E}">
        <p14:creationId xmlns:p14="http://schemas.microsoft.com/office/powerpoint/2010/main" val="89541316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906D0331-AA22-4944-A801-231D8200DC4E}"/>
              </a:ext>
            </a:extLst>
          </p:cNvPr>
          <p:cNvSpPr>
            <a:spLocks noChangeAspect="1" noChangeArrowheads="1"/>
          </p:cNvSpPr>
          <p:nvPr userDrawn="1"/>
        </p:nvSpPr>
        <p:spPr bwMode="auto">
          <a:xfrm rot="5400000">
            <a:off x="-195130" y="195133"/>
            <a:ext cx="6858000" cy="6467740"/>
          </a:xfrm>
          <a:custGeom>
            <a:avLst/>
            <a:gdLst>
              <a:gd name="T0" fmla="*/ 0 w 12875"/>
              <a:gd name="T1" fmla="*/ 1187 h 22281"/>
              <a:gd name="T2" fmla="*/ 0 w 12875"/>
              <a:gd name="T3" fmla="*/ 1187 h 22281"/>
              <a:gd name="T4" fmla="*/ 6438 w 12875"/>
              <a:gd name="T5" fmla="*/ 0 h 22281"/>
              <a:gd name="T6" fmla="*/ 12874 w 12875"/>
              <a:gd name="T7" fmla="*/ 1187 h 22281"/>
              <a:gd name="T8" fmla="*/ 12874 w 12875"/>
              <a:gd name="T9" fmla="*/ 22280 h 22281"/>
              <a:gd name="T10" fmla="*/ 0 w 12875"/>
              <a:gd name="T11" fmla="*/ 22280 h 22281"/>
              <a:gd name="T12" fmla="*/ 0 w 12875"/>
              <a:gd name="T13" fmla="*/ 1187 h 22281"/>
              <a:gd name="connsiteX0" fmla="*/ 0 w 12874"/>
              <a:gd name="connsiteY0" fmla="*/ 1187 h 22280"/>
              <a:gd name="connsiteX1" fmla="*/ 0 w 12874"/>
              <a:gd name="connsiteY1" fmla="*/ 1187 h 22280"/>
              <a:gd name="connsiteX2" fmla="*/ 6438 w 12874"/>
              <a:gd name="connsiteY2" fmla="*/ 0 h 22280"/>
              <a:gd name="connsiteX3" fmla="*/ 12874 w 12874"/>
              <a:gd name="connsiteY3" fmla="*/ 1187 h 22280"/>
              <a:gd name="connsiteX4" fmla="*/ 12874 w 12874"/>
              <a:gd name="connsiteY4" fmla="*/ 22280 h 22280"/>
              <a:gd name="connsiteX5" fmla="*/ 0 w 12874"/>
              <a:gd name="connsiteY5" fmla="*/ 22280 h 22280"/>
              <a:gd name="connsiteX6" fmla="*/ 0 w 12874"/>
              <a:gd name="connsiteY6" fmla="*/ 2266 h 22280"/>
              <a:gd name="connsiteX0" fmla="*/ 0 w 12874"/>
              <a:gd name="connsiteY0" fmla="*/ 1187 h 22280"/>
              <a:gd name="connsiteX1" fmla="*/ 0 w 12874"/>
              <a:gd name="connsiteY1" fmla="*/ 1187 h 22280"/>
              <a:gd name="connsiteX2" fmla="*/ 6438 w 12874"/>
              <a:gd name="connsiteY2" fmla="*/ 0 h 22280"/>
              <a:gd name="connsiteX3" fmla="*/ 12874 w 12874"/>
              <a:gd name="connsiteY3" fmla="*/ 1187 h 22280"/>
              <a:gd name="connsiteX4" fmla="*/ 12874 w 12874"/>
              <a:gd name="connsiteY4" fmla="*/ 22280 h 22280"/>
              <a:gd name="connsiteX5" fmla="*/ 0 w 12874"/>
              <a:gd name="connsiteY5" fmla="*/ 22280 h 22280"/>
              <a:gd name="connsiteX0" fmla="*/ 0 w 12874"/>
              <a:gd name="connsiteY0" fmla="*/ 1213 h 22306"/>
              <a:gd name="connsiteX1" fmla="*/ 16 w 12874"/>
              <a:gd name="connsiteY1" fmla="*/ 2176 h 22306"/>
              <a:gd name="connsiteX2" fmla="*/ 6438 w 12874"/>
              <a:gd name="connsiteY2" fmla="*/ 26 h 22306"/>
              <a:gd name="connsiteX3" fmla="*/ 12874 w 12874"/>
              <a:gd name="connsiteY3" fmla="*/ 1213 h 22306"/>
              <a:gd name="connsiteX4" fmla="*/ 12874 w 12874"/>
              <a:gd name="connsiteY4" fmla="*/ 22306 h 22306"/>
              <a:gd name="connsiteX5" fmla="*/ 0 w 12874"/>
              <a:gd name="connsiteY5" fmla="*/ 22306 h 22306"/>
              <a:gd name="connsiteX0" fmla="*/ 16 w 12874"/>
              <a:gd name="connsiteY0" fmla="*/ 2176 h 22306"/>
              <a:gd name="connsiteX1" fmla="*/ 6438 w 12874"/>
              <a:gd name="connsiteY1" fmla="*/ 26 h 22306"/>
              <a:gd name="connsiteX2" fmla="*/ 12874 w 12874"/>
              <a:gd name="connsiteY2" fmla="*/ 1213 h 22306"/>
              <a:gd name="connsiteX3" fmla="*/ 12874 w 12874"/>
              <a:gd name="connsiteY3" fmla="*/ 22306 h 22306"/>
              <a:gd name="connsiteX4" fmla="*/ 0 w 12874"/>
              <a:gd name="connsiteY4" fmla="*/ 22306 h 22306"/>
              <a:gd name="connsiteX0" fmla="*/ 0 w 12906"/>
              <a:gd name="connsiteY0" fmla="*/ 2206 h 22307"/>
              <a:gd name="connsiteX1" fmla="*/ 6470 w 12906"/>
              <a:gd name="connsiteY1" fmla="*/ 27 h 22307"/>
              <a:gd name="connsiteX2" fmla="*/ 12906 w 12906"/>
              <a:gd name="connsiteY2" fmla="*/ 1214 h 22307"/>
              <a:gd name="connsiteX3" fmla="*/ 12906 w 12906"/>
              <a:gd name="connsiteY3" fmla="*/ 22307 h 22307"/>
              <a:gd name="connsiteX4" fmla="*/ 32 w 12906"/>
              <a:gd name="connsiteY4" fmla="*/ 22307 h 22307"/>
              <a:gd name="connsiteX0" fmla="*/ 16 w 12874"/>
              <a:gd name="connsiteY0" fmla="*/ 2206 h 22307"/>
              <a:gd name="connsiteX1" fmla="*/ 6438 w 12874"/>
              <a:gd name="connsiteY1" fmla="*/ 27 h 22307"/>
              <a:gd name="connsiteX2" fmla="*/ 12874 w 12874"/>
              <a:gd name="connsiteY2" fmla="*/ 1214 h 22307"/>
              <a:gd name="connsiteX3" fmla="*/ 12874 w 12874"/>
              <a:gd name="connsiteY3" fmla="*/ 22307 h 22307"/>
              <a:gd name="connsiteX4" fmla="*/ 0 w 12874"/>
              <a:gd name="connsiteY4" fmla="*/ 22307 h 22307"/>
              <a:gd name="connsiteX0" fmla="*/ 0 w 12890"/>
              <a:gd name="connsiteY0" fmla="*/ 2206 h 22307"/>
              <a:gd name="connsiteX1" fmla="*/ 6454 w 12890"/>
              <a:gd name="connsiteY1" fmla="*/ 27 h 22307"/>
              <a:gd name="connsiteX2" fmla="*/ 12890 w 12890"/>
              <a:gd name="connsiteY2" fmla="*/ 1214 h 22307"/>
              <a:gd name="connsiteX3" fmla="*/ 12890 w 12890"/>
              <a:gd name="connsiteY3" fmla="*/ 22307 h 22307"/>
              <a:gd name="connsiteX4" fmla="*/ 16 w 12890"/>
              <a:gd name="connsiteY4" fmla="*/ 22307 h 22307"/>
              <a:gd name="connsiteX0" fmla="*/ 0 w 12890"/>
              <a:gd name="connsiteY0" fmla="*/ 2206 h 22307"/>
              <a:gd name="connsiteX1" fmla="*/ 6454 w 12890"/>
              <a:gd name="connsiteY1" fmla="*/ 27 h 22307"/>
              <a:gd name="connsiteX2" fmla="*/ 12890 w 12890"/>
              <a:gd name="connsiteY2" fmla="*/ 1214 h 22307"/>
              <a:gd name="connsiteX3" fmla="*/ 12890 w 12890"/>
              <a:gd name="connsiteY3" fmla="*/ 22307 h 22307"/>
              <a:gd name="connsiteX4" fmla="*/ 16 w 12890"/>
              <a:gd name="connsiteY4" fmla="*/ 22307 h 22307"/>
              <a:gd name="connsiteX0" fmla="*/ 0 w 13851"/>
              <a:gd name="connsiteY0" fmla="*/ 2180 h 23767"/>
              <a:gd name="connsiteX1" fmla="*/ 6454 w 13851"/>
              <a:gd name="connsiteY1" fmla="*/ 1 h 23767"/>
              <a:gd name="connsiteX2" fmla="*/ 12922 w 13851"/>
              <a:gd name="connsiteY2" fmla="*/ 2209 h 23767"/>
              <a:gd name="connsiteX3" fmla="*/ 12890 w 13851"/>
              <a:gd name="connsiteY3" fmla="*/ 22281 h 23767"/>
              <a:gd name="connsiteX4" fmla="*/ 16 w 13851"/>
              <a:gd name="connsiteY4" fmla="*/ 22281 h 23767"/>
              <a:gd name="connsiteX0" fmla="*/ 0 w 13851"/>
              <a:gd name="connsiteY0" fmla="*/ 2180 h 23767"/>
              <a:gd name="connsiteX1" fmla="*/ 6454 w 13851"/>
              <a:gd name="connsiteY1" fmla="*/ 1 h 23767"/>
              <a:gd name="connsiteX2" fmla="*/ 12922 w 13851"/>
              <a:gd name="connsiteY2" fmla="*/ 2209 h 23767"/>
              <a:gd name="connsiteX3" fmla="*/ 12890 w 13851"/>
              <a:gd name="connsiteY3" fmla="*/ 22281 h 23767"/>
              <a:gd name="connsiteX4" fmla="*/ 16 w 13851"/>
              <a:gd name="connsiteY4" fmla="*/ 22281 h 23767"/>
              <a:gd name="connsiteX0" fmla="*/ 0 w 12922"/>
              <a:gd name="connsiteY0" fmla="*/ 2180 h 23767"/>
              <a:gd name="connsiteX1" fmla="*/ 6454 w 12922"/>
              <a:gd name="connsiteY1" fmla="*/ 1 h 23767"/>
              <a:gd name="connsiteX2" fmla="*/ 12922 w 12922"/>
              <a:gd name="connsiteY2" fmla="*/ 2209 h 23767"/>
              <a:gd name="connsiteX3" fmla="*/ 12890 w 12922"/>
              <a:gd name="connsiteY3" fmla="*/ 22281 h 23767"/>
              <a:gd name="connsiteX4" fmla="*/ 16 w 12922"/>
              <a:gd name="connsiteY4" fmla="*/ 22281 h 23767"/>
              <a:gd name="connsiteX0" fmla="*/ 0 w 12922"/>
              <a:gd name="connsiteY0" fmla="*/ 2180 h 22281"/>
              <a:gd name="connsiteX1" fmla="*/ 6454 w 12922"/>
              <a:gd name="connsiteY1" fmla="*/ 1 h 22281"/>
              <a:gd name="connsiteX2" fmla="*/ 12922 w 12922"/>
              <a:gd name="connsiteY2" fmla="*/ 2209 h 22281"/>
              <a:gd name="connsiteX3" fmla="*/ 12890 w 12922"/>
              <a:gd name="connsiteY3" fmla="*/ 22281 h 22281"/>
              <a:gd name="connsiteX4" fmla="*/ 16 w 12922"/>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16 w 12890"/>
              <a:gd name="connsiteY0" fmla="*/ 2297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 name="connsiteX0" fmla="*/ 32 w 12890"/>
              <a:gd name="connsiteY0" fmla="*/ 2239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 name="connsiteX0" fmla="*/ 0 w 12890"/>
              <a:gd name="connsiteY0" fmla="*/ 2268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0" h="22281">
                <a:moveTo>
                  <a:pt x="0" y="2268"/>
                </a:moveTo>
                <a:cubicBezTo>
                  <a:pt x="1698" y="965"/>
                  <a:pt x="4290" y="11"/>
                  <a:pt x="6438" y="1"/>
                </a:cubicBezTo>
                <a:cubicBezTo>
                  <a:pt x="8586" y="-9"/>
                  <a:pt x="10969" y="876"/>
                  <a:pt x="12890" y="2209"/>
                </a:cubicBezTo>
                <a:cubicBezTo>
                  <a:pt x="12879" y="8900"/>
                  <a:pt x="12863" y="22232"/>
                  <a:pt x="12874" y="22281"/>
                </a:cubicBezTo>
                <a:cubicBezTo>
                  <a:pt x="12853" y="22243"/>
                  <a:pt x="4291" y="22281"/>
                  <a:pt x="0" y="22281"/>
                </a:cubicBezTo>
              </a:path>
            </a:pathLst>
          </a:custGeom>
          <a:solidFill>
            <a:schemeClr val="tx2"/>
          </a:solidFill>
          <a:ln>
            <a:noFill/>
          </a:ln>
          <a:effectLst/>
        </p:spPr>
        <p:txBody>
          <a:bodyPr wrap="none" anchor="ctr"/>
          <a:lstStyle/>
          <a:p>
            <a:endParaRPr lang="en-US" dirty="0"/>
          </a:p>
        </p:txBody>
      </p:sp>
      <p:sp>
        <p:nvSpPr>
          <p:cNvPr id="8" name="Title 8">
            <a:extLst>
              <a:ext uri="{FF2B5EF4-FFF2-40B4-BE49-F238E27FC236}">
                <a16:creationId xmlns:a16="http://schemas.microsoft.com/office/drawing/2014/main" id="{D8E130A0-3DF0-C34F-9696-84B54DA27231}"/>
              </a:ext>
            </a:extLst>
          </p:cNvPr>
          <p:cNvSpPr>
            <a:spLocks noGrp="1"/>
          </p:cNvSpPr>
          <p:nvPr>
            <p:ph type="title"/>
          </p:nvPr>
        </p:nvSpPr>
        <p:spPr>
          <a:xfrm>
            <a:off x="838200" y="365125"/>
            <a:ext cx="4812957" cy="1325563"/>
          </a:xfrm>
          <a:prstGeom prst="rect">
            <a:avLst/>
          </a:prstGeom>
        </p:spPr>
        <p:txBody>
          <a:bodyPr anchor="ctr"/>
          <a:lstStyle>
            <a:lvl1pPr>
              <a:defRPr sz="4000"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9" name="Text Placeholder 10">
            <a:extLst>
              <a:ext uri="{FF2B5EF4-FFF2-40B4-BE49-F238E27FC236}">
                <a16:creationId xmlns:a16="http://schemas.microsoft.com/office/drawing/2014/main" id="{17D2A855-EF53-5C4E-A614-2716AB571E39}"/>
              </a:ext>
            </a:extLst>
          </p:cNvPr>
          <p:cNvSpPr>
            <a:spLocks noGrp="1"/>
          </p:cNvSpPr>
          <p:nvPr>
            <p:ph type="body" sz="quarter" idx="10"/>
          </p:nvPr>
        </p:nvSpPr>
        <p:spPr>
          <a:xfrm>
            <a:off x="838199" y="2017713"/>
            <a:ext cx="4812957" cy="385309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5" y="5870807"/>
            <a:ext cx="1265749" cy="916857"/>
          </a:xfrm>
          <a:prstGeom prst="rect">
            <a:avLst/>
          </a:prstGeom>
        </p:spPr>
      </p:pic>
      <p:sp>
        <p:nvSpPr>
          <p:cNvPr id="10" name="Content Placeholder 4"/>
          <p:cNvSpPr>
            <a:spLocks noGrp="1"/>
          </p:cNvSpPr>
          <p:nvPr>
            <p:ph sz="quarter" idx="11" hasCustomPrompt="1"/>
          </p:nvPr>
        </p:nvSpPr>
        <p:spPr>
          <a:xfrm>
            <a:off x="6817360" y="568960"/>
            <a:ext cx="4765040" cy="5598160"/>
          </a:xfrm>
          <a:prstGeom prst="rect">
            <a:avLst/>
          </a:prstGeom>
        </p:spPr>
        <p:txBody>
          <a:bodyPr/>
          <a:lstStyle>
            <a:lvl1pPr>
              <a:defRPr baseline="0">
                <a:solidFill>
                  <a:schemeClr val="tx2"/>
                </a:solidFill>
              </a:defRPr>
            </a:lvl1pPr>
          </a:lstStyle>
          <a:p>
            <a:pPr lvl="0"/>
            <a:r>
              <a:rPr lang="en-US" dirty="0" smtClean="0"/>
              <a:t>Place content (chart, graph, table, text, media, image, etc.)</a:t>
            </a:r>
            <a:endParaRPr lang="en-US" dirty="0"/>
          </a:p>
        </p:txBody>
      </p:sp>
    </p:spTree>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906D0331-AA22-4944-A801-231D8200DC4E}"/>
              </a:ext>
            </a:extLst>
          </p:cNvPr>
          <p:cNvSpPr>
            <a:spLocks noChangeAspect="1" noChangeArrowheads="1"/>
          </p:cNvSpPr>
          <p:nvPr userDrawn="1"/>
        </p:nvSpPr>
        <p:spPr bwMode="auto">
          <a:xfrm rot="5400000">
            <a:off x="-199125" y="199125"/>
            <a:ext cx="6865989" cy="6467740"/>
          </a:xfrm>
          <a:custGeom>
            <a:avLst/>
            <a:gdLst>
              <a:gd name="T0" fmla="*/ 0 w 12875"/>
              <a:gd name="T1" fmla="*/ 1187 h 22281"/>
              <a:gd name="T2" fmla="*/ 0 w 12875"/>
              <a:gd name="T3" fmla="*/ 1187 h 22281"/>
              <a:gd name="T4" fmla="*/ 6438 w 12875"/>
              <a:gd name="T5" fmla="*/ 0 h 22281"/>
              <a:gd name="T6" fmla="*/ 12874 w 12875"/>
              <a:gd name="T7" fmla="*/ 1187 h 22281"/>
              <a:gd name="T8" fmla="*/ 12874 w 12875"/>
              <a:gd name="T9" fmla="*/ 22280 h 22281"/>
              <a:gd name="T10" fmla="*/ 0 w 12875"/>
              <a:gd name="T11" fmla="*/ 22280 h 22281"/>
              <a:gd name="T12" fmla="*/ 0 w 12875"/>
              <a:gd name="T13" fmla="*/ 1187 h 22281"/>
              <a:gd name="connsiteX0" fmla="*/ 0 w 12874"/>
              <a:gd name="connsiteY0" fmla="*/ 1187 h 22280"/>
              <a:gd name="connsiteX1" fmla="*/ 0 w 12874"/>
              <a:gd name="connsiteY1" fmla="*/ 1187 h 22280"/>
              <a:gd name="connsiteX2" fmla="*/ 6438 w 12874"/>
              <a:gd name="connsiteY2" fmla="*/ 0 h 22280"/>
              <a:gd name="connsiteX3" fmla="*/ 12874 w 12874"/>
              <a:gd name="connsiteY3" fmla="*/ 1187 h 22280"/>
              <a:gd name="connsiteX4" fmla="*/ 12874 w 12874"/>
              <a:gd name="connsiteY4" fmla="*/ 22280 h 22280"/>
              <a:gd name="connsiteX5" fmla="*/ 0 w 12874"/>
              <a:gd name="connsiteY5" fmla="*/ 22280 h 22280"/>
              <a:gd name="connsiteX6" fmla="*/ 0 w 12874"/>
              <a:gd name="connsiteY6" fmla="*/ 2266 h 22280"/>
              <a:gd name="connsiteX0" fmla="*/ 0 w 12874"/>
              <a:gd name="connsiteY0" fmla="*/ 1187 h 22280"/>
              <a:gd name="connsiteX1" fmla="*/ 0 w 12874"/>
              <a:gd name="connsiteY1" fmla="*/ 1187 h 22280"/>
              <a:gd name="connsiteX2" fmla="*/ 6438 w 12874"/>
              <a:gd name="connsiteY2" fmla="*/ 0 h 22280"/>
              <a:gd name="connsiteX3" fmla="*/ 12874 w 12874"/>
              <a:gd name="connsiteY3" fmla="*/ 1187 h 22280"/>
              <a:gd name="connsiteX4" fmla="*/ 12874 w 12874"/>
              <a:gd name="connsiteY4" fmla="*/ 22280 h 22280"/>
              <a:gd name="connsiteX5" fmla="*/ 0 w 12874"/>
              <a:gd name="connsiteY5" fmla="*/ 22280 h 22280"/>
              <a:gd name="connsiteX0" fmla="*/ 0 w 12874"/>
              <a:gd name="connsiteY0" fmla="*/ 1213 h 22306"/>
              <a:gd name="connsiteX1" fmla="*/ 16 w 12874"/>
              <a:gd name="connsiteY1" fmla="*/ 2176 h 22306"/>
              <a:gd name="connsiteX2" fmla="*/ 6438 w 12874"/>
              <a:gd name="connsiteY2" fmla="*/ 26 h 22306"/>
              <a:gd name="connsiteX3" fmla="*/ 12874 w 12874"/>
              <a:gd name="connsiteY3" fmla="*/ 1213 h 22306"/>
              <a:gd name="connsiteX4" fmla="*/ 12874 w 12874"/>
              <a:gd name="connsiteY4" fmla="*/ 22306 h 22306"/>
              <a:gd name="connsiteX5" fmla="*/ 0 w 12874"/>
              <a:gd name="connsiteY5" fmla="*/ 22306 h 22306"/>
              <a:gd name="connsiteX0" fmla="*/ 16 w 12874"/>
              <a:gd name="connsiteY0" fmla="*/ 2176 h 22306"/>
              <a:gd name="connsiteX1" fmla="*/ 6438 w 12874"/>
              <a:gd name="connsiteY1" fmla="*/ 26 h 22306"/>
              <a:gd name="connsiteX2" fmla="*/ 12874 w 12874"/>
              <a:gd name="connsiteY2" fmla="*/ 1213 h 22306"/>
              <a:gd name="connsiteX3" fmla="*/ 12874 w 12874"/>
              <a:gd name="connsiteY3" fmla="*/ 22306 h 22306"/>
              <a:gd name="connsiteX4" fmla="*/ 0 w 12874"/>
              <a:gd name="connsiteY4" fmla="*/ 22306 h 22306"/>
              <a:gd name="connsiteX0" fmla="*/ 0 w 12906"/>
              <a:gd name="connsiteY0" fmla="*/ 2206 h 22307"/>
              <a:gd name="connsiteX1" fmla="*/ 6470 w 12906"/>
              <a:gd name="connsiteY1" fmla="*/ 27 h 22307"/>
              <a:gd name="connsiteX2" fmla="*/ 12906 w 12906"/>
              <a:gd name="connsiteY2" fmla="*/ 1214 h 22307"/>
              <a:gd name="connsiteX3" fmla="*/ 12906 w 12906"/>
              <a:gd name="connsiteY3" fmla="*/ 22307 h 22307"/>
              <a:gd name="connsiteX4" fmla="*/ 32 w 12906"/>
              <a:gd name="connsiteY4" fmla="*/ 22307 h 22307"/>
              <a:gd name="connsiteX0" fmla="*/ 16 w 12874"/>
              <a:gd name="connsiteY0" fmla="*/ 2206 h 22307"/>
              <a:gd name="connsiteX1" fmla="*/ 6438 w 12874"/>
              <a:gd name="connsiteY1" fmla="*/ 27 h 22307"/>
              <a:gd name="connsiteX2" fmla="*/ 12874 w 12874"/>
              <a:gd name="connsiteY2" fmla="*/ 1214 h 22307"/>
              <a:gd name="connsiteX3" fmla="*/ 12874 w 12874"/>
              <a:gd name="connsiteY3" fmla="*/ 22307 h 22307"/>
              <a:gd name="connsiteX4" fmla="*/ 0 w 12874"/>
              <a:gd name="connsiteY4" fmla="*/ 22307 h 22307"/>
              <a:gd name="connsiteX0" fmla="*/ 0 w 12890"/>
              <a:gd name="connsiteY0" fmla="*/ 2206 h 22307"/>
              <a:gd name="connsiteX1" fmla="*/ 6454 w 12890"/>
              <a:gd name="connsiteY1" fmla="*/ 27 h 22307"/>
              <a:gd name="connsiteX2" fmla="*/ 12890 w 12890"/>
              <a:gd name="connsiteY2" fmla="*/ 1214 h 22307"/>
              <a:gd name="connsiteX3" fmla="*/ 12890 w 12890"/>
              <a:gd name="connsiteY3" fmla="*/ 22307 h 22307"/>
              <a:gd name="connsiteX4" fmla="*/ 16 w 12890"/>
              <a:gd name="connsiteY4" fmla="*/ 22307 h 22307"/>
              <a:gd name="connsiteX0" fmla="*/ 0 w 12890"/>
              <a:gd name="connsiteY0" fmla="*/ 2206 h 22307"/>
              <a:gd name="connsiteX1" fmla="*/ 6454 w 12890"/>
              <a:gd name="connsiteY1" fmla="*/ 27 h 22307"/>
              <a:gd name="connsiteX2" fmla="*/ 12890 w 12890"/>
              <a:gd name="connsiteY2" fmla="*/ 1214 h 22307"/>
              <a:gd name="connsiteX3" fmla="*/ 12890 w 12890"/>
              <a:gd name="connsiteY3" fmla="*/ 22307 h 22307"/>
              <a:gd name="connsiteX4" fmla="*/ 16 w 12890"/>
              <a:gd name="connsiteY4" fmla="*/ 22307 h 22307"/>
              <a:gd name="connsiteX0" fmla="*/ 0 w 13851"/>
              <a:gd name="connsiteY0" fmla="*/ 2180 h 23767"/>
              <a:gd name="connsiteX1" fmla="*/ 6454 w 13851"/>
              <a:gd name="connsiteY1" fmla="*/ 1 h 23767"/>
              <a:gd name="connsiteX2" fmla="*/ 12922 w 13851"/>
              <a:gd name="connsiteY2" fmla="*/ 2209 h 23767"/>
              <a:gd name="connsiteX3" fmla="*/ 12890 w 13851"/>
              <a:gd name="connsiteY3" fmla="*/ 22281 h 23767"/>
              <a:gd name="connsiteX4" fmla="*/ 16 w 13851"/>
              <a:gd name="connsiteY4" fmla="*/ 22281 h 23767"/>
              <a:gd name="connsiteX0" fmla="*/ 0 w 13851"/>
              <a:gd name="connsiteY0" fmla="*/ 2180 h 23767"/>
              <a:gd name="connsiteX1" fmla="*/ 6454 w 13851"/>
              <a:gd name="connsiteY1" fmla="*/ 1 h 23767"/>
              <a:gd name="connsiteX2" fmla="*/ 12922 w 13851"/>
              <a:gd name="connsiteY2" fmla="*/ 2209 h 23767"/>
              <a:gd name="connsiteX3" fmla="*/ 12890 w 13851"/>
              <a:gd name="connsiteY3" fmla="*/ 22281 h 23767"/>
              <a:gd name="connsiteX4" fmla="*/ 16 w 13851"/>
              <a:gd name="connsiteY4" fmla="*/ 22281 h 23767"/>
              <a:gd name="connsiteX0" fmla="*/ 0 w 12922"/>
              <a:gd name="connsiteY0" fmla="*/ 2180 h 23767"/>
              <a:gd name="connsiteX1" fmla="*/ 6454 w 12922"/>
              <a:gd name="connsiteY1" fmla="*/ 1 h 23767"/>
              <a:gd name="connsiteX2" fmla="*/ 12922 w 12922"/>
              <a:gd name="connsiteY2" fmla="*/ 2209 h 23767"/>
              <a:gd name="connsiteX3" fmla="*/ 12890 w 12922"/>
              <a:gd name="connsiteY3" fmla="*/ 22281 h 23767"/>
              <a:gd name="connsiteX4" fmla="*/ 16 w 12922"/>
              <a:gd name="connsiteY4" fmla="*/ 22281 h 23767"/>
              <a:gd name="connsiteX0" fmla="*/ 0 w 12922"/>
              <a:gd name="connsiteY0" fmla="*/ 2180 h 22281"/>
              <a:gd name="connsiteX1" fmla="*/ 6454 w 12922"/>
              <a:gd name="connsiteY1" fmla="*/ 1 h 22281"/>
              <a:gd name="connsiteX2" fmla="*/ 12922 w 12922"/>
              <a:gd name="connsiteY2" fmla="*/ 2209 h 22281"/>
              <a:gd name="connsiteX3" fmla="*/ 12890 w 12922"/>
              <a:gd name="connsiteY3" fmla="*/ 22281 h 22281"/>
              <a:gd name="connsiteX4" fmla="*/ 16 w 12922"/>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16 w 12890"/>
              <a:gd name="connsiteY0" fmla="*/ 2297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 name="connsiteX0" fmla="*/ 32 w 12890"/>
              <a:gd name="connsiteY0" fmla="*/ 2239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 name="connsiteX0" fmla="*/ 0 w 12890"/>
              <a:gd name="connsiteY0" fmla="*/ 2268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0" h="22281">
                <a:moveTo>
                  <a:pt x="0" y="2268"/>
                </a:moveTo>
                <a:cubicBezTo>
                  <a:pt x="1698" y="965"/>
                  <a:pt x="4290" y="11"/>
                  <a:pt x="6438" y="1"/>
                </a:cubicBezTo>
                <a:cubicBezTo>
                  <a:pt x="8586" y="-9"/>
                  <a:pt x="10969" y="876"/>
                  <a:pt x="12890" y="2209"/>
                </a:cubicBezTo>
                <a:cubicBezTo>
                  <a:pt x="12879" y="8900"/>
                  <a:pt x="12863" y="22232"/>
                  <a:pt x="12874" y="22281"/>
                </a:cubicBezTo>
                <a:cubicBezTo>
                  <a:pt x="12853" y="22243"/>
                  <a:pt x="4291" y="22281"/>
                  <a:pt x="0" y="22281"/>
                </a:cubicBezTo>
              </a:path>
            </a:pathLst>
          </a:custGeom>
          <a:solidFill>
            <a:schemeClr val="accent5"/>
          </a:solidFill>
          <a:ln>
            <a:noFill/>
          </a:ln>
          <a:effectLst/>
        </p:spPr>
        <p:txBody>
          <a:bodyPr wrap="none" anchor="ctr"/>
          <a:lstStyle/>
          <a:p>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5" y="5870807"/>
            <a:ext cx="1265749" cy="916857"/>
          </a:xfrm>
          <a:prstGeom prst="rect">
            <a:avLst/>
          </a:prstGeom>
        </p:spPr>
      </p:pic>
      <p:sp>
        <p:nvSpPr>
          <p:cNvPr id="10" name="Title 8">
            <a:extLst>
              <a:ext uri="{FF2B5EF4-FFF2-40B4-BE49-F238E27FC236}">
                <a16:creationId xmlns:a16="http://schemas.microsoft.com/office/drawing/2014/main" id="{C92DA670-A922-0340-8FC4-39F2EAF85C37}"/>
              </a:ext>
            </a:extLst>
          </p:cNvPr>
          <p:cNvSpPr>
            <a:spLocks noGrp="1"/>
          </p:cNvSpPr>
          <p:nvPr>
            <p:ph type="title"/>
          </p:nvPr>
        </p:nvSpPr>
        <p:spPr>
          <a:xfrm>
            <a:off x="838200" y="365125"/>
            <a:ext cx="4812957" cy="1325563"/>
          </a:xfrm>
          <a:prstGeom prst="rect">
            <a:avLst/>
          </a:prstGeom>
        </p:spPr>
        <p:txBody>
          <a:bodyPr anchor="ctr"/>
          <a:lstStyle>
            <a:lvl1pPr>
              <a:defRPr sz="4000"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11" name="Text Placeholder 10">
            <a:extLst>
              <a:ext uri="{FF2B5EF4-FFF2-40B4-BE49-F238E27FC236}">
                <a16:creationId xmlns:a16="http://schemas.microsoft.com/office/drawing/2014/main" id="{4428A241-41E4-D24D-975F-07ECA274628E}"/>
              </a:ext>
            </a:extLst>
          </p:cNvPr>
          <p:cNvSpPr>
            <a:spLocks noGrp="1"/>
          </p:cNvSpPr>
          <p:nvPr>
            <p:ph type="body" sz="quarter" idx="10"/>
          </p:nvPr>
        </p:nvSpPr>
        <p:spPr>
          <a:xfrm>
            <a:off x="838199" y="2017713"/>
            <a:ext cx="4812957" cy="384510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4"/>
          <p:cNvSpPr>
            <a:spLocks noGrp="1"/>
          </p:cNvSpPr>
          <p:nvPr>
            <p:ph sz="quarter" idx="11" hasCustomPrompt="1"/>
          </p:nvPr>
        </p:nvSpPr>
        <p:spPr>
          <a:xfrm>
            <a:off x="6817360" y="568960"/>
            <a:ext cx="4765040" cy="5598160"/>
          </a:xfrm>
          <a:prstGeom prst="rect">
            <a:avLst/>
          </a:prstGeom>
        </p:spPr>
        <p:txBody>
          <a:bodyPr/>
          <a:lstStyle>
            <a:lvl1pPr>
              <a:defRPr baseline="0">
                <a:solidFill>
                  <a:schemeClr val="tx2"/>
                </a:solidFill>
              </a:defRPr>
            </a:lvl1pPr>
          </a:lstStyle>
          <a:p>
            <a:pPr lvl="0"/>
            <a:r>
              <a:rPr lang="en-US" dirty="0" smtClean="0"/>
              <a:t>Place content (chart, graph, table, text, media, image, etc.)</a:t>
            </a:r>
            <a:endParaRPr lang="en-US" dirty="0"/>
          </a:p>
        </p:txBody>
      </p:sp>
    </p:spTree>
    <p:extLst>
      <p:ext uri="{BB962C8B-B14F-4D97-AF65-F5344CB8AC3E}">
        <p14:creationId xmlns:p14="http://schemas.microsoft.com/office/powerpoint/2010/main" val="223601519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906D0331-AA22-4944-A801-231D8200DC4E}"/>
              </a:ext>
            </a:extLst>
          </p:cNvPr>
          <p:cNvSpPr>
            <a:spLocks noChangeAspect="1" noChangeArrowheads="1"/>
          </p:cNvSpPr>
          <p:nvPr userDrawn="1"/>
        </p:nvSpPr>
        <p:spPr bwMode="auto">
          <a:xfrm rot="16200000" flipH="1">
            <a:off x="5519277" y="196991"/>
            <a:ext cx="6877708" cy="6467740"/>
          </a:xfrm>
          <a:custGeom>
            <a:avLst/>
            <a:gdLst>
              <a:gd name="T0" fmla="*/ 0 w 12875"/>
              <a:gd name="T1" fmla="*/ 1187 h 22281"/>
              <a:gd name="T2" fmla="*/ 0 w 12875"/>
              <a:gd name="T3" fmla="*/ 1187 h 22281"/>
              <a:gd name="T4" fmla="*/ 6438 w 12875"/>
              <a:gd name="T5" fmla="*/ 0 h 22281"/>
              <a:gd name="T6" fmla="*/ 12874 w 12875"/>
              <a:gd name="T7" fmla="*/ 1187 h 22281"/>
              <a:gd name="T8" fmla="*/ 12874 w 12875"/>
              <a:gd name="T9" fmla="*/ 22280 h 22281"/>
              <a:gd name="T10" fmla="*/ 0 w 12875"/>
              <a:gd name="T11" fmla="*/ 22280 h 22281"/>
              <a:gd name="T12" fmla="*/ 0 w 12875"/>
              <a:gd name="T13" fmla="*/ 1187 h 22281"/>
              <a:gd name="connsiteX0" fmla="*/ 0 w 12874"/>
              <a:gd name="connsiteY0" fmla="*/ 1187 h 22280"/>
              <a:gd name="connsiteX1" fmla="*/ 0 w 12874"/>
              <a:gd name="connsiteY1" fmla="*/ 1187 h 22280"/>
              <a:gd name="connsiteX2" fmla="*/ 6438 w 12874"/>
              <a:gd name="connsiteY2" fmla="*/ 0 h 22280"/>
              <a:gd name="connsiteX3" fmla="*/ 12874 w 12874"/>
              <a:gd name="connsiteY3" fmla="*/ 1187 h 22280"/>
              <a:gd name="connsiteX4" fmla="*/ 12874 w 12874"/>
              <a:gd name="connsiteY4" fmla="*/ 22280 h 22280"/>
              <a:gd name="connsiteX5" fmla="*/ 0 w 12874"/>
              <a:gd name="connsiteY5" fmla="*/ 22280 h 22280"/>
              <a:gd name="connsiteX6" fmla="*/ 0 w 12874"/>
              <a:gd name="connsiteY6" fmla="*/ 2266 h 22280"/>
              <a:gd name="connsiteX0" fmla="*/ 0 w 12874"/>
              <a:gd name="connsiteY0" fmla="*/ 1187 h 22280"/>
              <a:gd name="connsiteX1" fmla="*/ 0 w 12874"/>
              <a:gd name="connsiteY1" fmla="*/ 1187 h 22280"/>
              <a:gd name="connsiteX2" fmla="*/ 6438 w 12874"/>
              <a:gd name="connsiteY2" fmla="*/ 0 h 22280"/>
              <a:gd name="connsiteX3" fmla="*/ 12874 w 12874"/>
              <a:gd name="connsiteY3" fmla="*/ 1187 h 22280"/>
              <a:gd name="connsiteX4" fmla="*/ 12874 w 12874"/>
              <a:gd name="connsiteY4" fmla="*/ 22280 h 22280"/>
              <a:gd name="connsiteX5" fmla="*/ 0 w 12874"/>
              <a:gd name="connsiteY5" fmla="*/ 22280 h 22280"/>
              <a:gd name="connsiteX0" fmla="*/ 0 w 12874"/>
              <a:gd name="connsiteY0" fmla="*/ 1213 h 22306"/>
              <a:gd name="connsiteX1" fmla="*/ 16 w 12874"/>
              <a:gd name="connsiteY1" fmla="*/ 2176 h 22306"/>
              <a:gd name="connsiteX2" fmla="*/ 6438 w 12874"/>
              <a:gd name="connsiteY2" fmla="*/ 26 h 22306"/>
              <a:gd name="connsiteX3" fmla="*/ 12874 w 12874"/>
              <a:gd name="connsiteY3" fmla="*/ 1213 h 22306"/>
              <a:gd name="connsiteX4" fmla="*/ 12874 w 12874"/>
              <a:gd name="connsiteY4" fmla="*/ 22306 h 22306"/>
              <a:gd name="connsiteX5" fmla="*/ 0 w 12874"/>
              <a:gd name="connsiteY5" fmla="*/ 22306 h 22306"/>
              <a:gd name="connsiteX0" fmla="*/ 16 w 12874"/>
              <a:gd name="connsiteY0" fmla="*/ 2176 h 22306"/>
              <a:gd name="connsiteX1" fmla="*/ 6438 w 12874"/>
              <a:gd name="connsiteY1" fmla="*/ 26 h 22306"/>
              <a:gd name="connsiteX2" fmla="*/ 12874 w 12874"/>
              <a:gd name="connsiteY2" fmla="*/ 1213 h 22306"/>
              <a:gd name="connsiteX3" fmla="*/ 12874 w 12874"/>
              <a:gd name="connsiteY3" fmla="*/ 22306 h 22306"/>
              <a:gd name="connsiteX4" fmla="*/ 0 w 12874"/>
              <a:gd name="connsiteY4" fmla="*/ 22306 h 22306"/>
              <a:gd name="connsiteX0" fmla="*/ 0 w 12906"/>
              <a:gd name="connsiteY0" fmla="*/ 2206 h 22307"/>
              <a:gd name="connsiteX1" fmla="*/ 6470 w 12906"/>
              <a:gd name="connsiteY1" fmla="*/ 27 h 22307"/>
              <a:gd name="connsiteX2" fmla="*/ 12906 w 12906"/>
              <a:gd name="connsiteY2" fmla="*/ 1214 h 22307"/>
              <a:gd name="connsiteX3" fmla="*/ 12906 w 12906"/>
              <a:gd name="connsiteY3" fmla="*/ 22307 h 22307"/>
              <a:gd name="connsiteX4" fmla="*/ 32 w 12906"/>
              <a:gd name="connsiteY4" fmla="*/ 22307 h 22307"/>
              <a:gd name="connsiteX0" fmla="*/ 16 w 12874"/>
              <a:gd name="connsiteY0" fmla="*/ 2206 h 22307"/>
              <a:gd name="connsiteX1" fmla="*/ 6438 w 12874"/>
              <a:gd name="connsiteY1" fmla="*/ 27 h 22307"/>
              <a:gd name="connsiteX2" fmla="*/ 12874 w 12874"/>
              <a:gd name="connsiteY2" fmla="*/ 1214 h 22307"/>
              <a:gd name="connsiteX3" fmla="*/ 12874 w 12874"/>
              <a:gd name="connsiteY3" fmla="*/ 22307 h 22307"/>
              <a:gd name="connsiteX4" fmla="*/ 0 w 12874"/>
              <a:gd name="connsiteY4" fmla="*/ 22307 h 22307"/>
              <a:gd name="connsiteX0" fmla="*/ 0 w 12890"/>
              <a:gd name="connsiteY0" fmla="*/ 2206 h 22307"/>
              <a:gd name="connsiteX1" fmla="*/ 6454 w 12890"/>
              <a:gd name="connsiteY1" fmla="*/ 27 h 22307"/>
              <a:gd name="connsiteX2" fmla="*/ 12890 w 12890"/>
              <a:gd name="connsiteY2" fmla="*/ 1214 h 22307"/>
              <a:gd name="connsiteX3" fmla="*/ 12890 w 12890"/>
              <a:gd name="connsiteY3" fmla="*/ 22307 h 22307"/>
              <a:gd name="connsiteX4" fmla="*/ 16 w 12890"/>
              <a:gd name="connsiteY4" fmla="*/ 22307 h 22307"/>
              <a:gd name="connsiteX0" fmla="*/ 0 w 12890"/>
              <a:gd name="connsiteY0" fmla="*/ 2206 h 22307"/>
              <a:gd name="connsiteX1" fmla="*/ 6454 w 12890"/>
              <a:gd name="connsiteY1" fmla="*/ 27 h 22307"/>
              <a:gd name="connsiteX2" fmla="*/ 12890 w 12890"/>
              <a:gd name="connsiteY2" fmla="*/ 1214 h 22307"/>
              <a:gd name="connsiteX3" fmla="*/ 12890 w 12890"/>
              <a:gd name="connsiteY3" fmla="*/ 22307 h 22307"/>
              <a:gd name="connsiteX4" fmla="*/ 16 w 12890"/>
              <a:gd name="connsiteY4" fmla="*/ 22307 h 22307"/>
              <a:gd name="connsiteX0" fmla="*/ 0 w 13851"/>
              <a:gd name="connsiteY0" fmla="*/ 2180 h 23767"/>
              <a:gd name="connsiteX1" fmla="*/ 6454 w 13851"/>
              <a:gd name="connsiteY1" fmla="*/ 1 h 23767"/>
              <a:gd name="connsiteX2" fmla="*/ 12922 w 13851"/>
              <a:gd name="connsiteY2" fmla="*/ 2209 h 23767"/>
              <a:gd name="connsiteX3" fmla="*/ 12890 w 13851"/>
              <a:gd name="connsiteY3" fmla="*/ 22281 h 23767"/>
              <a:gd name="connsiteX4" fmla="*/ 16 w 13851"/>
              <a:gd name="connsiteY4" fmla="*/ 22281 h 23767"/>
              <a:gd name="connsiteX0" fmla="*/ 0 w 13851"/>
              <a:gd name="connsiteY0" fmla="*/ 2180 h 23767"/>
              <a:gd name="connsiteX1" fmla="*/ 6454 w 13851"/>
              <a:gd name="connsiteY1" fmla="*/ 1 h 23767"/>
              <a:gd name="connsiteX2" fmla="*/ 12922 w 13851"/>
              <a:gd name="connsiteY2" fmla="*/ 2209 h 23767"/>
              <a:gd name="connsiteX3" fmla="*/ 12890 w 13851"/>
              <a:gd name="connsiteY3" fmla="*/ 22281 h 23767"/>
              <a:gd name="connsiteX4" fmla="*/ 16 w 13851"/>
              <a:gd name="connsiteY4" fmla="*/ 22281 h 23767"/>
              <a:gd name="connsiteX0" fmla="*/ 0 w 12922"/>
              <a:gd name="connsiteY0" fmla="*/ 2180 h 23767"/>
              <a:gd name="connsiteX1" fmla="*/ 6454 w 12922"/>
              <a:gd name="connsiteY1" fmla="*/ 1 h 23767"/>
              <a:gd name="connsiteX2" fmla="*/ 12922 w 12922"/>
              <a:gd name="connsiteY2" fmla="*/ 2209 h 23767"/>
              <a:gd name="connsiteX3" fmla="*/ 12890 w 12922"/>
              <a:gd name="connsiteY3" fmla="*/ 22281 h 23767"/>
              <a:gd name="connsiteX4" fmla="*/ 16 w 12922"/>
              <a:gd name="connsiteY4" fmla="*/ 22281 h 23767"/>
              <a:gd name="connsiteX0" fmla="*/ 0 w 12922"/>
              <a:gd name="connsiteY0" fmla="*/ 2180 h 22281"/>
              <a:gd name="connsiteX1" fmla="*/ 6454 w 12922"/>
              <a:gd name="connsiteY1" fmla="*/ 1 h 22281"/>
              <a:gd name="connsiteX2" fmla="*/ 12922 w 12922"/>
              <a:gd name="connsiteY2" fmla="*/ 2209 h 22281"/>
              <a:gd name="connsiteX3" fmla="*/ 12890 w 12922"/>
              <a:gd name="connsiteY3" fmla="*/ 22281 h 22281"/>
              <a:gd name="connsiteX4" fmla="*/ 16 w 12922"/>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16 w 12890"/>
              <a:gd name="connsiteY0" fmla="*/ 2297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 name="connsiteX0" fmla="*/ 32 w 12890"/>
              <a:gd name="connsiteY0" fmla="*/ 2239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 name="connsiteX0" fmla="*/ 0 w 12890"/>
              <a:gd name="connsiteY0" fmla="*/ 2268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 name="connsiteX0" fmla="*/ 0 w 12912"/>
              <a:gd name="connsiteY0" fmla="*/ 2268 h 22281"/>
              <a:gd name="connsiteX1" fmla="*/ 6438 w 12912"/>
              <a:gd name="connsiteY1" fmla="*/ 1 h 22281"/>
              <a:gd name="connsiteX2" fmla="*/ 12890 w 12912"/>
              <a:gd name="connsiteY2" fmla="*/ 2209 h 22281"/>
              <a:gd name="connsiteX3" fmla="*/ 12912 w 12912"/>
              <a:gd name="connsiteY3" fmla="*/ 22281 h 22281"/>
              <a:gd name="connsiteX4" fmla="*/ 0 w 12912"/>
              <a:gd name="connsiteY4" fmla="*/ 22281 h 2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2" h="22281">
                <a:moveTo>
                  <a:pt x="0" y="2268"/>
                </a:moveTo>
                <a:cubicBezTo>
                  <a:pt x="1698" y="965"/>
                  <a:pt x="4290" y="11"/>
                  <a:pt x="6438" y="1"/>
                </a:cubicBezTo>
                <a:cubicBezTo>
                  <a:pt x="8586" y="-9"/>
                  <a:pt x="10969" y="876"/>
                  <a:pt x="12890" y="2209"/>
                </a:cubicBezTo>
                <a:cubicBezTo>
                  <a:pt x="12879" y="8900"/>
                  <a:pt x="12901" y="22232"/>
                  <a:pt x="12912" y="22281"/>
                </a:cubicBezTo>
                <a:cubicBezTo>
                  <a:pt x="12891" y="22243"/>
                  <a:pt x="4291" y="22281"/>
                  <a:pt x="0" y="22281"/>
                </a:cubicBezTo>
              </a:path>
            </a:pathLst>
          </a:custGeom>
          <a:solidFill>
            <a:schemeClr val="accent1"/>
          </a:solidFill>
          <a:ln>
            <a:noFill/>
          </a:ln>
          <a:effectLst/>
        </p:spPr>
        <p:txBody>
          <a:bodyPr wrap="none" anchor="ct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4" y="5870807"/>
            <a:ext cx="1265749" cy="916857"/>
          </a:xfrm>
          <a:prstGeom prst="rect">
            <a:avLst/>
          </a:prstGeom>
        </p:spPr>
      </p:pic>
      <p:sp>
        <p:nvSpPr>
          <p:cNvPr id="6" name="Text Placeholder 10">
            <a:extLst>
              <a:ext uri="{FF2B5EF4-FFF2-40B4-BE49-F238E27FC236}">
                <a16:creationId xmlns:a16="http://schemas.microsoft.com/office/drawing/2014/main" id="{E539576F-67D0-F742-BC80-7DA88B356E5E}"/>
              </a:ext>
            </a:extLst>
          </p:cNvPr>
          <p:cNvSpPr>
            <a:spLocks noGrp="1"/>
          </p:cNvSpPr>
          <p:nvPr>
            <p:ph type="body" sz="quarter" idx="10"/>
          </p:nvPr>
        </p:nvSpPr>
        <p:spPr>
          <a:xfrm>
            <a:off x="6597598" y="1997762"/>
            <a:ext cx="4812957" cy="3873041"/>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8">
            <a:extLst>
              <a:ext uri="{FF2B5EF4-FFF2-40B4-BE49-F238E27FC236}">
                <a16:creationId xmlns:a16="http://schemas.microsoft.com/office/drawing/2014/main" id="{46DC4E34-13CE-4342-94D1-E6882F4A3B86}"/>
              </a:ext>
            </a:extLst>
          </p:cNvPr>
          <p:cNvSpPr>
            <a:spLocks noGrp="1"/>
          </p:cNvSpPr>
          <p:nvPr>
            <p:ph type="title"/>
          </p:nvPr>
        </p:nvSpPr>
        <p:spPr>
          <a:xfrm>
            <a:off x="6597594" y="345174"/>
            <a:ext cx="4812957" cy="1325563"/>
          </a:xfrm>
          <a:prstGeom prst="rect">
            <a:avLst/>
          </a:prstGeom>
        </p:spPr>
        <p:txBody>
          <a:bodyPr anchor="ctr"/>
          <a:lstStyle>
            <a:lvl1pPr>
              <a:defRPr sz="4000"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7" name="Content Placeholder 4"/>
          <p:cNvSpPr>
            <a:spLocks noGrp="1"/>
          </p:cNvSpPr>
          <p:nvPr>
            <p:ph sz="quarter" idx="11" hasCustomPrompt="1"/>
          </p:nvPr>
        </p:nvSpPr>
        <p:spPr>
          <a:xfrm>
            <a:off x="619760" y="568960"/>
            <a:ext cx="4765040" cy="5598160"/>
          </a:xfrm>
          <a:prstGeom prst="rect">
            <a:avLst/>
          </a:prstGeom>
        </p:spPr>
        <p:txBody>
          <a:bodyPr/>
          <a:lstStyle>
            <a:lvl1pPr>
              <a:defRPr baseline="0">
                <a:solidFill>
                  <a:schemeClr val="tx2"/>
                </a:solidFill>
              </a:defRPr>
            </a:lvl1pPr>
          </a:lstStyle>
          <a:p>
            <a:pPr lvl="0"/>
            <a:r>
              <a:rPr lang="en-US" dirty="0" smtClean="0"/>
              <a:t>Place content (chart, graph, table, text, media, image, etc.)</a:t>
            </a:r>
            <a:endParaRPr lang="en-US" dirty="0"/>
          </a:p>
        </p:txBody>
      </p:sp>
    </p:spTree>
    <p:extLst>
      <p:ext uri="{BB962C8B-B14F-4D97-AF65-F5344CB8AC3E}">
        <p14:creationId xmlns:p14="http://schemas.microsoft.com/office/powerpoint/2010/main" val="275854920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906D0331-AA22-4944-A801-231D8200DC4E}"/>
              </a:ext>
            </a:extLst>
          </p:cNvPr>
          <p:cNvSpPr>
            <a:spLocks noChangeAspect="1" noChangeArrowheads="1"/>
          </p:cNvSpPr>
          <p:nvPr userDrawn="1"/>
        </p:nvSpPr>
        <p:spPr bwMode="auto">
          <a:xfrm rot="16200000" flipH="1">
            <a:off x="5519277" y="196991"/>
            <a:ext cx="6877708" cy="6467740"/>
          </a:xfrm>
          <a:custGeom>
            <a:avLst/>
            <a:gdLst>
              <a:gd name="T0" fmla="*/ 0 w 12875"/>
              <a:gd name="T1" fmla="*/ 1187 h 22281"/>
              <a:gd name="T2" fmla="*/ 0 w 12875"/>
              <a:gd name="T3" fmla="*/ 1187 h 22281"/>
              <a:gd name="T4" fmla="*/ 6438 w 12875"/>
              <a:gd name="T5" fmla="*/ 0 h 22281"/>
              <a:gd name="T6" fmla="*/ 12874 w 12875"/>
              <a:gd name="T7" fmla="*/ 1187 h 22281"/>
              <a:gd name="T8" fmla="*/ 12874 w 12875"/>
              <a:gd name="T9" fmla="*/ 22280 h 22281"/>
              <a:gd name="T10" fmla="*/ 0 w 12875"/>
              <a:gd name="T11" fmla="*/ 22280 h 22281"/>
              <a:gd name="T12" fmla="*/ 0 w 12875"/>
              <a:gd name="T13" fmla="*/ 1187 h 22281"/>
              <a:gd name="connsiteX0" fmla="*/ 0 w 12874"/>
              <a:gd name="connsiteY0" fmla="*/ 1187 h 22280"/>
              <a:gd name="connsiteX1" fmla="*/ 0 w 12874"/>
              <a:gd name="connsiteY1" fmla="*/ 1187 h 22280"/>
              <a:gd name="connsiteX2" fmla="*/ 6438 w 12874"/>
              <a:gd name="connsiteY2" fmla="*/ 0 h 22280"/>
              <a:gd name="connsiteX3" fmla="*/ 12874 w 12874"/>
              <a:gd name="connsiteY3" fmla="*/ 1187 h 22280"/>
              <a:gd name="connsiteX4" fmla="*/ 12874 w 12874"/>
              <a:gd name="connsiteY4" fmla="*/ 22280 h 22280"/>
              <a:gd name="connsiteX5" fmla="*/ 0 w 12874"/>
              <a:gd name="connsiteY5" fmla="*/ 22280 h 22280"/>
              <a:gd name="connsiteX6" fmla="*/ 0 w 12874"/>
              <a:gd name="connsiteY6" fmla="*/ 2266 h 22280"/>
              <a:gd name="connsiteX0" fmla="*/ 0 w 12874"/>
              <a:gd name="connsiteY0" fmla="*/ 1187 h 22280"/>
              <a:gd name="connsiteX1" fmla="*/ 0 w 12874"/>
              <a:gd name="connsiteY1" fmla="*/ 1187 h 22280"/>
              <a:gd name="connsiteX2" fmla="*/ 6438 w 12874"/>
              <a:gd name="connsiteY2" fmla="*/ 0 h 22280"/>
              <a:gd name="connsiteX3" fmla="*/ 12874 w 12874"/>
              <a:gd name="connsiteY3" fmla="*/ 1187 h 22280"/>
              <a:gd name="connsiteX4" fmla="*/ 12874 w 12874"/>
              <a:gd name="connsiteY4" fmla="*/ 22280 h 22280"/>
              <a:gd name="connsiteX5" fmla="*/ 0 w 12874"/>
              <a:gd name="connsiteY5" fmla="*/ 22280 h 22280"/>
              <a:gd name="connsiteX0" fmla="*/ 0 w 12874"/>
              <a:gd name="connsiteY0" fmla="*/ 1213 h 22306"/>
              <a:gd name="connsiteX1" fmla="*/ 16 w 12874"/>
              <a:gd name="connsiteY1" fmla="*/ 2176 h 22306"/>
              <a:gd name="connsiteX2" fmla="*/ 6438 w 12874"/>
              <a:gd name="connsiteY2" fmla="*/ 26 h 22306"/>
              <a:gd name="connsiteX3" fmla="*/ 12874 w 12874"/>
              <a:gd name="connsiteY3" fmla="*/ 1213 h 22306"/>
              <a:gd name="connsiteX4" fmla="*/ 12874 w 12874"/>
              <a:gd name="connsiteY4" fmla="*/ 22306 h 22306"/>
              <a:gd name="connsiteX5" fmla="*/ 0 w 12874"/>
              <a:gd name="connsiteY5" fmla="*/ 22306 h 22306"/>
              <a:gd name="connsiteX0" fmla="*/ 16 w 12874"/>
              <a:gd name="connsiteY0" fmla="*/ 2176 h 22306"/>
              <a:gd name="connsiteX1" fmla="*/ 6438 w 12874"/>
              <a:gd name="connsiteY1" fmla="*/ 26 h 22306"/>
              <a:gd name="connsiteX2" fmla="*/ 12874 w 12874"/>
              <a:gd name="connsiteY2" fmla="*/ 1213 h 22306"/>
              <a:gd name="connsiteX3" fmla="*/ 12874 w 12874"/>
              <a:gd name="connsiteY3" fmla="*/ 22306 h 22306"/>
              <a:gd name="connsiteX4" fmla="*/ 0 w 12874"/>
              <a:gd name="connsiteY4" fmla="*/ 22306 h 22306"/>
              <a:gd name="connsiteX0" fmla="*/ 0 w 12906"/>
              <a:gd name="connsiteY0" fmla="*/ 2206 h 22307"/>
              <a:gd name="connsiteX1" fmla="*/ 6470 w 12906"/>
              <a:gd name="connsiteY1" fmla="*/ 27 h 22307"/>
              <a:gd name="connsiteX2" fmla="*/ 12906 w 12906"/>
              <a:gd name="connsiteY2" fmla="*/ 1214 h 22307"/>
              <a:gd name="connsiteX3" fmla="*/ 12906 w 12906"/>
              <a:gd name="connsiteY3" fmla="*/ 22307 h 22307"/>
              <a:gd name="connsiteX4" fmla="*/ 32 w 12906"/>
              <a:gd name="connsiteY4" fmla="*/ 22307 h 22307"/>
              <a:gd name="connsiteX0" fmla="*/ 16 w 12874"/>
              <a:gd name="connsiteY0" fmla="*/ 2206 h 22307"/>
              <a:gd name="connsiteX1" fmla="*/ 6438 w 12874"/>
              <a:gd name="connsiteY1" fmla="*/ 27 h 22307"/>
              <a:gd name="connsiteX2" fmla="*/ 12874 w 12874"/>
              <a:gd name="connsiteY2" fmla="*/ 1214 h 22307"/>
              <a:gd name="connsiteX3" fmla="*/ 12874 w 12874"/>
              <a:gd name="connsiteY3" fmla="*/ 22307 h 22307"/>
              <a:gd name="connsiteX4" fmla="*/ 0 w 12874"/>
              <a:gd name="connsiteY4" fmla="*/ 22307 h 22307"/>
              <a:gd name="connsiteX0" fmla="*/ 0 w 12890"/>
              <a:gd name="connsiteY0" fmla="*/ 2206 h 22307"/>
              <a:gd name="connsiteX1" fmla="*/ 6454 w 12890"/>
              <a:gd name="connsiteY1" fmla="*/ 27 h 22307"/>
              <a:gd name="connsiteX2" fmla="*/ 12890 w 12890"/>
              <a:gd name="connsiteY2" fmla="*/ 1214 h 22307"/>
              <a:gd name="connsiteX3" fmla="*/ 12890 w 12890"/>
              <a:gd name="connsiteY3" fmla="*/ 22307 h 22307"/>
              <a:gd name="connsiteX4" fmla="*/ 16 w 12890"/>
              <a:gd name="connsiteY4" fmla="*/ 22307 h 22307"/>
              <a:gd name="connsiteX0" fmla="*/ 0 w 12890"/>
              <a:gd name="connsiteY0" fmla="*/ 2206 h 22307"/>
              <a:gd name="connsiteX1" fmla="*/ 6454 w 12890"/>
              <a:gd name="connsiteY1" fmla="*/ 27 h 22307"/>
              <a:gd name="connsiteX2" fmla="*/ 12890 w 12890"/>
              <a:gd name="connsiteY2" fmla="*/ 1214 h 22307"/>
              <a:gd name="connsiteX3" fmla="*/ 12890 w 12890"/>
              <a:gd name="connsiteY3" fmla="*/ 22307 h 22307"/>
              <a:gd name="connsiteX4" fmla="*/ 16 w 12890"/>
              <a:gd name="connsiteY4" fmla="*/ 22307 h 22307"/>
              <a:gd name="connsiteX0" fmla="*/ 0 w 13851"/>
              <a:gd name="connsiteY0" fmla="*/ 2180 h 23767"/>
              <a:gd name="connsiteX1" fmla="*/ 6454 w 13851"/>
              <a:gd name="connsiteY1" fmla="*/ 1 h 23767"/>
              <a:gd name="connsiteX2" fmla="*/ 12922 w 13851"/>
              <a:gd name="connsiteY2" fmla="*/ 2209 h 23767"/>
              <a:gd name="connsiteX3" fmla="*/ 12890 w 13851"/>
              <a:gd name="connsiteY3" fmla="*/ 22281 h 23767"/>
              <a:gd name="connsiteX4" fmla="*/ 16 w 13851"/>
              <a:gd name="connsiteY4" fmla="*/ 22281 h 23767"/>
              <a:gd name="connsiteX0" fmla="*/ 0 w 13851"/>
              <a:gd name="connsiteY0" fmla="*/ 2180 h 23767"/>
              <a:gd name="connsiteX1" fmla="*/ 6454 w 13851"/>
              <a:gd name="connsiteY1" fmla="*/ 1 h 23767"/>
              <a:gd name="connsiteX2" fmla="*/ 12922 w 13851"/>
              <a:gd name="connsiteY2" fmla="*/ 2209 h 23767"/>
              <a:gd name="connsiteX3" fmla="*/ 12890 w 13851"/>
              <a:gd name="connsiteY3" fmla="*/ 22281 h 23767"/>
              <a:gd name="connsiteX4" fmla="*/ 16 w 13851"/>
              <a:gd name="connsiteY4" fmla="*/ 22281 h 23767"/>
              <a:gd name="connsiteX0" fmla="*/ 0 w 12922"/>
              <a:gd name="connsiteY0" fmla="*/ 2180 h 23767"/>
              <a:gd name="connsiteX1" fmla="*/ 6454 w 12922"/>
              <a:gd name="connsiteY1" fmla="*/ 1 h 23767"/>
              <a:gd name="connsiteX2" fmla="*/ 12922 w 12922"/>
              <a:gd name="connsiteY2" fmla="*/ 2209 h 23767"/>
              <a:gd name="connsiteX3" fmla="*/ 12890 w 12922"/>
              <a:gd name="connsiteY3" fmla="*/ 22281 h 23767"/>
              <a:gd name="connsiteX4" fmla="*/ 16 w 12922"/>
              <a:gd name="connsiteY4" fmla="*/ 22281 h 23767"/>
              <a:gd name="connsiteX0" fmla="*/ 0 w 12922"/>
              <a:gd name="connsiteY0" fmla="*/ 2180 h 22281"/>
              <a:gd name="connsiteX1" fmla="*/ 6454 w 12922"/>
              <a:gd name="connsiteY1" fmla="*/ 1 h 22281"/>
              <a:gd name="connsiteX2" fmla="*/ 12922 w 12922"/>
              <a:gd name="connsiteY2" fmla="*/ 2209 h 22281"/>
              <a:gd name="connsiteX3" fmla="*/ 12890 w 12922"/>
              <a:gd name="connsiteY3" fmla="*/ 22281 h 22281"/>
              <a:gd name="connsiteX4" fmla="*/ 16 w 12922"/>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16 w 12890"/>
              <a:gd name="connsiteY0" fmla="*/ 2297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 name="connsiteX0" fmla="*/ 32 w 12890"/>
              <a:gd name="connsiteY0" fmla="*/ 2239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 name="connsiteX0" fmla="*/ 0 w 12890"/>
              <a:gd name="connsiteY0" fmla="*/ 2268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 name="connsiteX0" fmla="*/ 0 w 12912"/>
              <a:gd name="connsiteY0" fmla="*/ 2268 h 22281"/>
              <a:gd name="connsiteX1" fmla="*/ 6438 w 12912"/>
              <a:gd name="connsiteY1" fmla="*/ 1 h 22281"/>
              <a:gd name="connsiteX2" fmla="*/ 12890 w 12912"/>
              <a:gd name="connsiteY2" fmla="*/ 2209 h 22281"/>
              <a:gd name="connsiteX3" fmla="*/ 12912 w 12912"/>
              <a:gd name="connsiteY3" fmla="*/ 22281 h 22281"/>
              <a:gd name="connsiteX4" fmla="*/ 0 w 12912"/>
              <a:gd name="connsiteY4" fmla="*/ 22281 h 2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2" h="22281">
                <a:moveTo>
                  <a:pt x="0" y="2268"/>
                </a:moveTo>
                <a:cubicBezTo>
                  <a:pt x="1698" y="965"/>
                  <a:pt x="4290" y="11"/>
                  <a:pt x="6438" y="1"/>
                </a:cubicBezTo>
                <a:cubicBezTo>
                  <a:pt x="8586" y="-9"/>
                  <a:pt x="10969" y="876"/>
                  <a:pt x="12890" y="2209"/>
                </a:cubicBezTo>
                <a:cubicBezTo>
                  <a:pt x="12879" y="8900"/>
                  <a:pt x="12901" y="22232"/>
                  <a:pt x="12912" y="22281"/>
                </a:cubicBezTo>
                <a:cubicBezTo>
                  <a:pt x="12891" y="22243"/>
                  <a:pt x="4291" y="22281"/>
                  <a:pt x="0" y="22281"/>
                </a:cubicBezTo>
              </a:path>
            </a:pathLst>
          </a:custGeom>
          <a:solidFill>
            <a:schemeClr val="tx2"/>
          </a:solidFill>
          <a:ln>
            <a:noFill/>
          </a:ln>
          <a:effectLst/>
        </p:spPr>
        <p:txBody>
          <a:bodyPr wrap="none" anchor="ct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4" y="5870807"/>
            <a:ext cx="1265749" cy="916857"/>
          </a:xfrm>
          <a:prstGeom prst="rect">
            <a:avLst/>
          </a:prstGeom>
        </p:spPr>
      </p:pic>
      <p:sp>
        <p:nvSpPr>
          <p:cNvPr id="6" name="Text Placeholder 10">
            <a:extLst>
              <a:ext uri="{FF2B5EF4-FFF2-40B4-BE49-F238E27FC236}">
                <a16:creationId xmlns:a16="http://schemas.microsoft.com/office/drawing/2014/main" id="{E539576F-67D0-F742-BC80-7DA88B356E5E}"/>
              </a:ext>
            </a:extLst>
          </p:cNvPr>
          <p:cNvSpPr>
            <a:spLocks noGrp="1"/>
          </p:cNvSpPr>
          <p:nvPr>
            <p:ph type="body" sz="quarter" idx="10"/>
          </p:nvPr>
        </p:nvSpPr>
        <p:spPr>
          <a:xfrm>
            <a:off x="6597598" y="1997762"/>
            <a:ext cx="4812957" cy="3873041"/>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8">
            <a:extLst>
              <a:ext uri="{FF2B5EF4-FFF2-40B4-BE49-F238E27FC236}">
                <a16:creationId xmlns:a16="http://schemas.microsoft.com/office/drawing/2014/main" id="{46DC4E34-13CE-4342-94D1-E6882F4A3B86}"/>
              </a:ext>
            </a:extLst>
          </p:cNvPr>
          <p:cNvSpPr>
            <a:spLocks noGrp="1"/>
          </p:cNvSpPr>
          <p:nvPr>
            <p:ph type="title"/>
          </p:nvPr>
        </p:nvSpPr>
        <p:spPr>
          <a:xfrm>
            <a:off x="6597594" y="345174"/>
            <a:ext cx="4812957" cy="1325563"/>
          </a:xfrm>
          <a:prstGeom prst="rect">
            <a:avLst/>
          </a:prstGeom>
        </p:spPr>
        <p:txBody>
          <a:bodyPr anchor="ctr"/>
          <a:lstStyle>
            <a:lvl1pPr>
              <a:defRPr sz="4000"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7" name="Content Placeholder 4"/>
          <p:cNvSpPr>
            <a:spLocks noGrp="1"/>
          </p:cNvSpPr>
          <p:nvPr>
            <p:ph sz="quarter" idx="11" hasCustomPrompt="1"/>
          </p:nvPr>
        </p:nvSpPr>
        <p:spPr>
          <a:xfrm>
            <a:off x="619760" y="568960"/>
            <a:ext cx="4765040" cy="5598160"/>
          </a:xfrm>
          <a:prstGeom prst="rect">
            <a:avLst/>
          </a:prstGeom>
        </p:spPr>
        <p:txBody>
          <a:bodyPr/>
          <a:lstStyle>
            <a:lvl1pPr>
              <a:defRPr baseline="0">
                <a:solidFill>
                  <a:schemeClr val="tx2"/>
                </a:solidFill>
              </a:defRPr>
            </a:lvl1pPr>
          </a:lstStyle>
          <a:p>
            <a:pPr lvl="0"/>
            <a:r>
              <a:rPr lang="en-US" dirty="0" smtClean="0"/>
              <a:t>Place content (chart, graph, table, text, media, image, etc.)</a:t>
            </a:r>
            <a:endParaRPr lang="en-US" dirty="0"/>
          </a:p>
        </p:txBody>
      </p:sp>
    </p:spTree>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906D0331-AA22-4944-A801-231D8200DC4E}"/>
              </a:ext>
            </a:extLst>
          </p:cNvPr>
          <p:cNvSpPr>
            <a:spLocks noChangeAspect="1" noChangeArrowheads="1"/>
          </p:cNvSpPr>
          <p:nvPr userDrawn="1"/>
        </p:nvSpPr>
        <p:spPr bwMode="auto">
          <a:xfrm rot="16200000" flipH="1">
            <a:off x="5525136" y="199126"/>
            <a:ext cx="6865989" cy="6467740"/>
          </a:xfrm>
          <a:custGeom>
            <a:avLst/>
            <a:gdLst>
              <a:gd name="T0" fmla="*/ 0 w 12875"/>
              <a:gd name="T1" fmla="*/ 1187 h 22281"/>
              <a:gd name="T2" fmla="*/ 0 w 12875"/>
              <a:gd name="T3" fmla="*/ 1187 h 22281"/>
              <a:gd name="T4" fmla="*/ 6438 w 12875"/>
              <a:gd name="T5" fmla="*/ 0 h 22281"/>
              <a:gd name="T6" fmla="*/ 12874 w 12875"/>
              <a:gd name="T7" fmla="*/ 1187 h 22281"/>
              <a:gd name="T8" fmla="*/ 12874 w 12875"/>
              <a:gd name="T9" fmla="*/ 22280 h 22281"/>
              <a:gd name="T10" fmla="*/ 0 w 12875"/>
              <a:gd name="T11" fmla="*/ 22280 h 22281"/>
              <a:gd name="T12" fmla="*/ 0 w 12875"/>
              <a:gd name="T13" fmla="*/ 1187 h 22281"/>
              <a:gd name="connsiteX0" fmla="*/ 0 w 12874"/>
              <a:gd name="connsiteY0" fmla="*/ 1187 h 22280"/>
              <a:gd name="connsiteX1" fmla="*/ 0 w 12874"/>
              <a:gd name="connsiteY1" fmla="*/ 1187 h 22280"/>
              <a:gd name="connsiteX2" fmla="*/ 6438 w 12874"/>
              <a:gd name="connsiteY2" fmla="*/ 0 h 22280"/>
              <a:gd name="connsiteX3" fmla="*/ 12874 w 12874"/>
              <a:gd name="connsiteY3" fmla="*/ 1187 h 22280"/>
              <a:gd name="connsiteX4" fmla="*/ 12874 w 12874"/>
              <a:gd name="connsiteY4" fmla="*/ 22280 h 22280"/>
              <a:gd name="connsiteX5" fmla="*/ 0 w 12874"/>
              <a:gd name="connsiteY5" fmla="*/ 22280 h 22280"/>
              <a:gd name="connsiteX6" fmla="*/ 0 w 12874"/>
              <a:gd name="connsiteY6" fmla="*/ 2266 h 22280"/>
              <a:gd name="connsiteX0" fmla="*/ 0 w 12874"/>
              <a:gd name="connsiteY0" fmla="*/ 1187 h 22280"/>
              <a:gd name="connsiteX1" fmla="*/ 0 w 12874"/>
              <a:gd name="connsiteY1" fmla="*/ 1187 h 22280"/>
              <a:gd name="connsiteX2" fmla="*/ 6438 w 12874"/>
              <a:gd name="connsiteY2" fmla="*/ 0 h 22280"/>
              <a:gd name="connsiteX3" fmla="*/ 12874 w 12874"/>
              <a:gd name="connsiteY3" fmla="*/ 1187 h 22280"/>
              <a:gd name="connsiteX4" fmla="*/ 12874 w 12874"/>
              <a:gd name="connsiteY4" fmla="*/ 22280 h 22280"/>
              <a:gd name="connsiteX5" fmla="*/ 0 w 12874"/>
              <a:gd name="connsiteY5" fmla="*/ 22280 h 22280"/>
              <a:gd name="connsiteX0" fmla="*/ 0 w 12874"/>
              <a:gd name="connsiteY0" fmla="*/ 1213 h 22306"/>
              <a:gd name="connsiteX1" fmla="*/ 16 w 12874"/>
              <a:gd name="connsiteY1" fmla="*/ 2176 h 22306"/>
              <a:gd name="connsiteX2" fmla="*/ 6438 w 12874"/>
              <a:gd name="connsiteY2" fmla="*/ 26 h 22306"/>
              <a:gd name="connsiteX3" fmla="*/ 12874 w 12874"/>
              <a:gd name="connsiteY3" fmla="*/ 1213 h 22306"/>
              <a:gd name="connsiteX4" fmla="*/ 12874 w 12874"/>
              <a:gd name="connsiteY4" fmla="*/ 22306 h 22306"/>
              <a:gd name="connsiteX5" fmla="*/ 0 w 12874"/>
              <a:gd name="connsiteY5" fmla="*/ 22306 h 22306"/>
              <a:gd name="connsiteX0" fmla="*/ 16 w 12874"/>
              <a:gd name="connsiteY0" fmla="*/ 2176 h 22306"/>
              <a:gd name="connsiteX1" fmla="*/ 6438 w 12874"/>
              <a:gd name="connsiteY1" fmla="*/ 26 h 22306"/>
              <a:gd name="connsiteX2" fmla="*/ 12874 w 12874"/>
              <a:gd name="connsiteY2" fmla="*/ 1213 h 22306"/>
              <a:gd name="connsiteX3" fmla="*/ 12874 w 12874"/>
              <a:gd name="connsiteY3" fmla="*/ 22306 h 22306"/>
              <a:gd name="connsiteX4" fmla="*/ 0 w 12874"/>
              <a:gd name="connsiteY4" fmla="*/ 22306 h 22306"/>
              <a:gd name="connsiteX0" fmla="*/ 0 w 12906"/>
              <a:gd name="connsiteY0" fmla="*/ 2206 h 22307"/>
              <a:gd name="connsiteX1" fmla="*/ 6470 w 12906"/>
              <a:gd name="connsiteY1" fmla="*/ 27 h 22307"/>
              <a:gd name="connsiteX2" fmla="*/ 12906 w 12906"/>
              <a:gd name="connsiteY2" fmla="*/ 1214 h 22307"/>
              <a:gd name="connsiteX3" fmla="*/ 12906 w 12906"/>
              <a:gd name="connsiteY3" fmla="*/ 22307 h 22307"/>
              <a:gd name="connsiteX4" fmla="*/ 32 w 12906"/>
              <a:gd name="connsiteY4" fmla="*/ 22307 h 22307"/>
              <a:gd name="connsiteX0" fmla="*/ 16 w 12874"/>
              <a:gd name="connsiteY0" fmla="*/ 2206 h 22307"/>
              <a:gd name="connsiteX1" fmla="*/ 6438 w 12874"/>
              <a:gd name="connsiteY1" fmla="*/ 27 h 22307"/>
              <a:gd name="connsiteX2" fmla="*/ 12874 w 12874"/>
              <a:gd name="connsiteY2" fmla="*/ 1214 h 22307"/>
              <a:gd name="connsiteX3" fmla="*/ 12874 w 12874"/>
              <a:gd name="connsiteY3" fmla="*/ 22307 h 22307"/>
              <a:gd name="connsiteX4" fmla="*/ 0 w 12874"/>
              <a:gd name="connsiteY4" fmla="*/ 22307 h 22307"/>
              <a:gd name="connsiteX0" fmla="*/ 0 w 12890"/>
              <a:gd name="connsiteY0" fmla="*/ 2206 h 22307"/>
              <a:gd name="connsiteX1" fmla="*/ 6454 w 12890"/>
              <a:gd name="connsiteY1" fmla="*/ 27 h 22307"/>
              <a:gd name="connsiteX2" fmla="*/ 12890 w 12890"/>
              <a:gd name="connsiteY2" fmla="*/ 1214 h 22307"/>
              <a:gd name="connsiteX3" fmla="*/ 12890 w 12890"/>
              <a:gd name="connsiteY3" fmla="*/ 22307 h 22307"/>
              <a:gd name="connsiteX4" fmla="*/ 16 w 12890"/>
              <a:gd name="connsiteY4" fmla="*/ 22307 h 22307"/>
              <a:gd name="connsiteX0" fmla="*/ 0 w 12890"/>
              <a:gd name="connsiteY0" fmla="*/ 2206 h 22307"/>
              <a:gd name="connsiteX1" fmla="*/ 6454 w 12890"/>
              <a:gd name="connsiteY1" fmla="*/ 27 h 22307"/>
              <a:gd name="connsiteX2" fmla="*/ 12890 w 12890"/>
              <a:gd name="connsiteY2" fmla="*/ 1214 h 22307"/>
              <a:gd name="connsiteX3" fmla="*/ 12890 w 12890"/>
              <a:gd name="connsiteY3" fmla="*/ 22307 h 22307"/>
              <a:gd name="connsiteX4" fmla="*/ 16 w 12890"/>
              <a:gd name="connsiteY4" fmla="*/ 22307 h 22307"/>
              <a:gd name="connsiteX0" fmla="*/ 0 w 13851"/>
              <a:gd name="connsiteY0" fmla="*/ 2180 h 23767"/>
              <a:gd name="connsiteX1" fmla="*/ 6454 w 13851"/>
              <a:gd name="connsiteY1" fmla="*/ 1 h 23767"/>
              <a:gd name="connsiteX2" fmla="*/ 12922 w 13851"/>
              <a:gd name="connsiteY2" fmla="*/ 2209 h 23767"/>
              <a:gd name="connsiteX3" fmla="*/ 12890 w 13851"/>
              <a:gd name="connsiteY3" fmla="*/ 22281 h 23767"/>
              <a:gd name="connsiteX4" fmla="*/ 16 w 13851"/>
              <a:gd name="connsiteY4" fmla="*/ 22281 h 23767"/>
              <a:gd name="connsiteX0" fmla="*/ 0 w 13851"/>
              <a:gd name="connsiteY0" fmla="*/ 2180 h 23767"/>
              <a:gd name="connsiteX1" fmla="*/ 6454 w 13851"/>
              <a:gd name="connsiteY1" fmla="*/ 1 h 23767"/>
              <a:gd name="connsiteX2" fmla="*/ 12922 w 13851"/>
              <a:gd name="connsiteY2" fmla="*/ 2209 h 23767"/>
              <a:gd name="connsiteX3" fmla="*/ 12890 w 13851"/>
              <a:gd name="connsiteY3" fmla="*/ 22281 h 23767"/>
              <a:gd name="connsiteX4" fmla="*/ 16 w 13851"/>
              <a:gd name="connsiteY4" fmla="*/ 22281 h 23767"/>
              <a:gd name="connsiteX0" fmla="*/ 0 w 12922"/>
              <a:gd name="connsiteY0" fmla="*/ 2180 h 23767"/>
              <a:gd name="connsiteX1" fmla="*/ 6454 w 12922"/>
              <a:gd name="connsiteY1" fmla="*/ 1 h 23767"/>
              <a:gd name="connsiteX2" fmla="*/ 12922 w 12922"/>
              <a:gd name="connsiteY2" fmla="*/ 2209 h 23767"/>
              <a:gd name="connsiteX3" fmla="*/ 12890 w 12922"/>
              <a:gd name="connsiteY3" fmla="*/ 22281 h 23767"/>
              <a:gd name="connsiteX4" fmla="*/ 16 w 12922"/>
              <a:gd name="connsiteY4" fmla="*/ 22281 h 23767"/>
              <a:gd name="connsiteX0" fmla="*/ 0 w 12922"/>
              <a:gd name="connsiteY0" fmla="*/ 2180 h 22281"/>
              <a:gd name="connsiteX1" fmla="*/ 6454 w 12922"/>
              <a:gd name="connsiteY1" fmla="*/ 1 h 22281"/>
              <a:gd name="connsiteX2" fmla="*/ 12922 w 12922"/>
              <a:gd name="connsiteY2" fmla="*/ 2209 h 22281"/>
              <a:gd name="connsiteX3" fmla="*/ 12890 w 12922"/>
              <a:gd name="connsiteY3" fmla="*/ 22281 h 22281"/>
              <a:gd name="connsiteX4" fmla="*/ 16 w 12922"/>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16 w 12890"/>
              <a:gd name="connsiteY0" fmla="*/ 2297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 name="connsiteX0" fmla="*/ 32 w 12890"/>
              <a:gd name="connsiteY0" fmla="*/ 2239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 name="connsiteX0" fmla="*/ 0 w 12890"/>
              <a:gd name="connsiteY0" fmla="*/ 2268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0" h="22281">
                <a:moveTo>
                  <a:pt x="0" y="2268"/>
                </a:moveTo>
                <a:cubicBezTo>
                  <a:pt x="1698" y="965"/>
                  <a:pt x="4290" y="11"/>
                  <a:pt x="6438" y="1"/>
                </a:cubicBezTo>
                <a:cubicBezTo>
                  <a:pt x="8586" y="-9"/>
                  <a:pt x="10969" y="876"/>
                  <a:pt x="12890" y="2209"/>
                </a:cubicBezTo>
                <a:cubicBezTo>
                  <a:pt x="12879" y="8900"/>
                  <a:pt x="12863" y="22232"/>
                  <a:pt x="12874" y="22281"/>
                </a:cubicBezTo>
                <a:cubicBezTo>
                  <a:pt x="12853" y="22243"/>
                  <a:pt x="4291" y="22281"/>
                  <a:pt x="0" y="22281"/>
                </a:cubicBezTo>
              </a:path>
            </a:pathLst>
          </a:custGeom>
          <a:solidFill>
            <a:schemeClr val="accent5"/>
          </a:solidFill>
          <a:ln>
            <a:noFill/>
          </a:ln>
          <a:effectLst/>
        </p:spPr>
        <p:txBody>
          <a:bodyPr wrap="none" anchor="ctr"/>
          <a:lstStyle/>
          <a:p>
            <a:endParaRPr lang="en-US" dirty="0"/>
          </a:p>
        </p:txBody>
      </p:sp>
      <p:sp>
        <p:nvSpPr>
          <p:cNvPr id="7" name="Text Placeholder 10">
            <a:extLst>
              <a:ext uri="{FF2B5EF4-FFF2-40B4-BE49-F238E27FC236}">
                <a16:creationId xmlns:a16="http://schemas.microsoft.com/office/drawing/2014/main" id="{E539576F-67D0-F742-BC80-7DA88B356E5E}"/>
              </a:ext>
            </a:extLst>
          </p:cNvPr>
          <p:cNvSpPr>
            <a:spLocks noGrp="1"/>
          </p:cNvSpPr>
          <p:nvPr>
            <p:ph type="body" sz="quarter" idx="10"/>
          </p:nvPr>
        </p:nvSpPr>
        <p:spPr>
          <a:xfrm>
            <a:off x="6597598" y="1997762"/>
            <a:ext cx="4812957" cy="387304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4" y="5870807"/>
            <a:ext cx="1265749" cy="916857"/>
          </a:xfrm>
          <a:prstGeom prst="rect">
            <a:avLst/>
          </a:prstGeom>
        </p:spPr>
      </p:pic>
      <p:sp>
        <p:nvSpPr>
          <p:cNvPr id="8" name="Title 8">
            <a:extLst>
              <a:ext uri="{FF2B5EF4-FFF2-40B4-BE49-F238E27FC236}">
                <a16:creationId xmlns:a16="http://schemas.microsoft.com/office/drawing/2014/main" id="{46DC4E34-13CE-4342-94D1-E6882F4A3B86}"/>
              </a:ext>
            </a:extLst>
          </p:cNvPr>
          <p:cNvSpPr>
            <a:spLocks noGrp="1"/>
          </p:cNvSpPr>
          <p:nvPr>
            <p:ph type="title"/>
          </p:nvPr>
        </p:nvSpPr>
        <p:spPr>
          <a:xfrm>
            <a:off x="6597594" y="345174"/>
            <a:ext cx="4812957" cy="1325563"/>
          </a:xfrm>
          <a:prstGeom prst="rect">
            <a:avLst/>
          </a:prstGeom>
        </p:spPr>
        <p:txBody>
          <a:bodyPr anchor="ctr"/>
          <a:lstStyle>
            <a:lvl1pPr>
              <a:defRPr sz="4000"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9" name="Content Placeholder 4"/>
          <p:cNvSpPr>
            <a:spLocks noGrp="1"/>
          </p:cNvSpPr>
          <p:nvPr>
            <p:ph sz="quarter" idx="11" hasCustomPrompt="1"/>
          </p:nvPr>
        </p:nvSpPr>
        <p:spPr>
          <a:xfrm>
            <a:off x="619760" y="568960"/>
            <a:ext cx="4765040" cy="5598160"/>
          </a:xfrm>
          <a:prstGeom prst="rect">
            <a:avLst/>
          </a:prstGeom>
        </p:spPr>
        <p:txBody>
          <a:bodyPr/>
          <a:lstStyle>
            <a:lvl1pPr>
              <a:defRPr baseline="0">
                <a:solidFill>
                  <a:schemeClr val="tx2"/>
                </a:solidFill>
              </a:defRPr>
            </a:lvl1pPr>
          </a:lstStyle>
          <a:p>
            <a:pPr lvl="0"/>
            <a:r>
              <a:rPr lang="en-US" dirty="0" smtClean="0"/>
              <a:t>Place content (chart, graph, table, text, media, image, etc.)</a:t>
            </a:r>
            <a:endParaRPr lang="en-US" dirty="0"/>
          </a:p>
        </p:txBody>
      </p:sp>
    </p:spTree>
    <p:extLst>
      <p:ext uri="{BB962C8B-B14F-4D97-AF65-F5344CB8AC3E}">
        <p14:creationId xmlns:p14="http://schemas.microsoft.com/office/powerpoint/2010/main" val="210234201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Rectangle 2"/>
          <p:cNvSpPr/>
          <p:nvPr userDrawn="1"/>
        </p:nvSpPr>
        <p:spPr>
          <a:xfrm>
            <a:off x="281354" y="0"/>
            <a:ext cx="11910646"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906D0331-AA22-4944-A801-231D8200DC4E}"/>
              </a:ext>
            </a:extLst>
          </p:cNvPr>
          <p:cNvSpPr>
            <a:spLocks noChangeAspect="1" noChangeArrowheads="1"/>
          </p:cNvSpPr>
          <p:nvPr userDrawn="1"/>
        </p:nvSpPr>
        <p:spPr bwMode="auto">
          <a:xfrm rot="5400000">
            <a:off x="-200666" y="200667"/>
            <a:ext cx="6889393" cy="6488060"/>
          </a:xfrm>
          <a:custGeom>
            <a:avLst/>
            <a:gdLst>
              <a:gd name="T0" fmla="*/ 0 w 12875"/>
              <a:gd name="T1" fmla="*/ 1187 h 22281"/>
              <a:gd name="T2" fmla="*/ 0 w 12875"/>
              <a:gd name="T3" fmla="*/ 1187 h 22281"/>
              <a:gd name="T4" fmla="*/ 6438 w 12875"/>
              <a:gd name="T5" fmla="*/ 0 h 22281"/>
              <a:gd name="T6" fmla="*/ 12874 w 12875"/>
              <a:gd name="T7" fmla="*/ 1187 h 22281"/>
              <a:gd name="T8" fmla="*/ 12874 w 12875"/>
              <a:gd name="T9" fmla="*/ 22280 h 22281"/>
              <a:gd name="T10" fmla="*/ 0 w 12875"/>
              <a:gd name="T11" fmla="*/ 22280 h 22281"/>
              <a:gd name="T12" fmla="*/ 0 w 12875"/>
              <a:gd name="T13" fmla="*/ 1187 h 22281"/>
              <a:gd name="connsiteX0" fmla="*/ 0 w 12874"/>
              <a:gd name="connsiteY0" fmla="*/ 1187 h 22280"/>
              <a:gd name="connsiteX1" fmla="*/ 0 w 12874"/>
              <a:gd name="connsiteY1" fmla="*/ 1187 h 22280"/>
              <a:gd name="connsiteX2" fmla="*/ 6438 w 12874"/>
              <a:gd name="connsiteY2" fmla="*/ 0 h 22280"/>
              <a:gd name="connsiteX3" fmla="*/ 12874 w 12874"/>
              <a:gd name="connsiteY3" fmla="*/ 1187 h 22280"/>
              <a:gd name="connsiteX4" fmla="*/ 12874 w 12874"/>
              <a:gd name="connsiteY4" fmla="*/ 22280 h 22280"/>
              <a:gd name="connsiteX5" fmla="*/ 0 w 12874"/>
              <a:gd name="connsiteY5" fmla="*/ 22280 h 22280"/>
              <a:gd name="connsiteX6" fmla="*/ 0 w 12874"/>
              <a:gd name="connsiteY6" fmla="*/ 2266 h 22280"/>
              <a:gd name="connsiteX0" fmla="*/ 0 w 12874"/>
              <a:gd name="connsiteY0" fmla="*/ 1187 h 22280"/>
              <a:gd name="connsiteX1" fmla="*/ 0 w 12874"/>
              <a:gd name="connsiteY1" fmla="*/ 1187 h 22280"/>
              <a:gd name="connsiteX2" fmla="*/ 6438 w 12874"/>
              <a:gd name="connsiteY2" fmla="*/ 0 h 22280"/>
              <a:gd name="connsiteX3" fmla="*/ 12874 w 12874"/>
              <a:gd name="connsiteY3" fmla="*/ 1187 h 22280"/>
              <a:gd name="connsiteX4" fmla="*/ 12874 w 12874"/>
              <a:gd name="connsiteY4" fmla="*/ 22280 h 22280"/>
              <a:gd name="connsiteX5" fmla="*/ 0 w 12874"/>
              <a:gd name="connsiteY5" fmla="*/ 22280 h 22280"/>
              <a:gd name="connsiteX0" fmla="*/ 0 w 12874"/>
              <a:gd name="connsiteY0" fmla="*/ 1213 h 22306"/>
              <a:gd name="connsiteX1" fmla="*/ 16 w 12874"/>
              <a:gd name="connsiteY1" fmla="*/ 2176 h 22306"/>
              <a:gd name="connsiteX2" fmla="*/ 6438 w 12874"/>
              <a:gd name="connsiteY2" fmla="*/ 26 h 22306"/>
              <a:gd name="connsiteX3" fmla="*/ 12874 w 12874"/>
              <a:gd name="connsiteY3" fmla="*/ 1213 h 22306"/>
              <a:gd name="connsiteX4" fmla="*/ 12874 w 12874"/>
              <a:gd name="connsiteY4" fmla="*/ 22306 h 22306"/>
              <a:gd name="connsiteX5" fmla="*/ 0 w 12874"/>
              <a:gd name="connsiteY5" fmla="*/ 22306 h 22306"/>
              <a:gd name="connsiteX0" fmla="*/ 16 w 12874"/>
              <a:gd name="connsiteY0" fmla="*/ 2176 h 22306"/>
              <a:gd name="connsiteX1" fmla="*/ 6438 w 12874"/>
              <a:gd name="connsiteY1" fmla="*/ 26 h 22306"/>
              <a:gd name="connsiteX2" fmla="*/ 12874 w 12874"/>
              <a:gd name="connsiteY2" fmla="*/ 1213 h 22306"/>
              <a:gd name="connsiteX3" fmla="*/ 12874 w 12874"/>
              <a:gd name="connsiteY3" fmla="*/ 22306 h 22306"/>
              <a:gd name="connsiteX4" fmla="*/ 0 w 12874"/>
              <a:gd name="connsiteY4" fmla="*/ 22306 h 22306"/>
              <a:gd name="connsiteX0" fmla="*/ 0 w 12906"/>
              <a:gd name="connsiteY0" fmla="*/ 2206 h 22307"/>
              <a:gd name="connsiteX1" fmla="*/ 6470 w 12906"/>
              <a:gd name="connsiteY1" fmla="*/ 27 h 22307"/>
              <a:gd name="connsiteX2" fmla="*/ 12906 w 12906"/>
              <a:gd name="connsiteY2" fmla="*/ 1214 h 22307"/>
              <a:gd name="connsiteX3" fmla="*/ 12906 w 12906"/>
              <a:gd name="connsiteY3" fmla="*/ 22307 h 22307"/>
              <a:gd name="connsiteX4" fmla="*/ 32 w 12906"/>
              <a:gd name="connsiteY4" fmla="*/ 22307 h 22307"/>
              <a:gd name="connsiteX0" fmla="*/ 16 w 12874"/>
              <a:gd name="connsiteY0" fmla="*/ 2206 h 22307"/>
              <a:gd name="connsiteX1" fmla="*/ 6438 w 12874"/>
              <a:gd name="connsiteY1" fmla="*/ 27 h 22307"/>
              <a:gd name="connsiteX2" fmla="*/ 12874 w 12874"/>
              <a:gd name="connsiteY2" fmla="*/ 1214 h 22307"/>
              <a:gd name="connsiteX3" fmla="*/ 12874 w 12874"/>
              <a:gd name="connsiteY3" fmla="*/ 22307 h 22307"/>
              <a:gd name="connsiteX4" fmla="*/ 0 w 12874"/>
              <a:gd name="connsiteY4" fmla="*/ 22307 h 22307"/>
              <a:gd name="connsiteX0" fmla="*/ 0 w 12890"/>
              <a:gd name="connsiteY0" fmla="*/ 2206 h 22307"/>
              <a:gd name="connsiteX1" fmla="*/ 6454 w 12890"/>
              <a:gd name="connsiteY1" fmla="*/ 27 h 22307"/>
              <a:gd name="connsiteX2" fmla="*/ 12890 w 12890"/>
              <a:gd name="connsiteY2" fmla="*/ 1214 h 22307"/>
              <a:gd name="connsiteX3" fmla="*/ 12890 w 12890"/>
              <a:gd name="connsiteY3" fmla="*/ 22307 h 22307"/>
              <a:gd name="connsiteX4" fmla="*/ 16 w 12890"/>
              <a:gd name="connsiteY4" fmla="*/ 22307 h 22307"/>
              <a:gd name="connsiteX0" fmla="*/ 0 w 12890"/>
              <a:gd name="connsiteY0" fmla="*/ 2206 h 22307"/>
              <a:gd name="connsiteX1" fmla="*/ 6454 w 12890"/>
              <a:gd name="connsiteY1" fmla="*/ 27 h 22307"/>
              <a:gd name="connsiteX2" fmla="*/ 12890 w 12890"/>
              <a:gd name="connsiteY2" fmla="*/ 1214 h 22307"/>
              <a:gd name="connsiteX3" fmla="*/ 12890 w 12890"/>
              <a:gd name="connsiteY3" fmla="*/ 22307 h 22307"/>
              <a:gd name="connsiteX4" fmla="*/ 16 w 12890"/>
              <a:gd name="connsiteY4" fmla="*/ 22307 h 22307"/>
              <a:gd name="connsiteX0" fmla="*/ 0 w 13851"/>
              <a:gd name="connsiteY0" fmla="*/ 2180 h 23767"/>
              <a:gd name="connsiteX1" fmla="*/ 6454 w 13851"/>
              <a:gd name="connsiteY1" fmla="*/ 1 h 23767"/>
              <a:gd name="connsiteX2" fmla="*/ 12922 w 13851"/>
              <a:gd name="connsiteY2" fmla="*/ 2209 h 23767"/>
              <a:gd name="connsiteX3" fmla="*/ 12890 w 13851"/>
              <a:gd name="connsiteY3" fmla="*/ 22281 h 23767"/>
              <a:gd name="connsiteX4" fmla="*/ 16 w 13851"/>
              <a:gd name="connsiteY4" fmla="*/ 22281 h 23767"/>
              <a:gd name="connsiteX0" fmla="*/ 0 w 13851"/>
              <a:gd name="connsiteY0" fmla="*/ 2180 h 23767"/>
              <a:gd name="connsiteX1" fmla="*/ 6454 w 13851"/>
              <a:gd name="connsiteY1" fmla="*/ 1 h 23767"/>
              <a:gd name="connsiteX2" fmla="*/ 12922 w 13851"/>
              <a:gd name="connsiteY2" fmla="*/ 2209 h 23767"/>
              <a:gd name="connsiteX3" fmla="*/ 12890 w 13851"/>
              <a:gd name="connsiteY3" fmla="*/ 22281 h 23767"/>
              <a:gd name="connsiteX4" fmla="*/ 16 w 13851"/>
              <a:gd name="connsiteY4" fmla="*/ 22281 h 23767"/>
              <a:gd name="connsiteX0" fmla="*/ 0 w 12922"/>
              <a:gd name="connsiteY0" fmla="*/ 2180 h 23767"/>
              <a:gd name="connsiteX1" fmla="*/ 6454 w 12922"/>
              <a:gd name="connsiteY1" fmla="*/ 1 h 23767"/>
              <a:gd name="connsiteX2" fmla="*/ 12922 w 12922"/>
              <a:gd name="connsiteY2" fmla="*/ 2209 h 23767"/>
              <a:gd name="connsiteX3" fmla="*/ 12890 w 12922"/>
              <a:gd name="connsiteY3" fmla="*/ 22281 h 23767"/>
              <a:gd name="connsiteX4" fmla="*/ 16 w 12922"/>
              <a:gd name="connsiteY4" fmla="*/ 22281 h 23767"/>
              <a:gd name="connsiteX0" fmla="*/ 0 w 12922"/>
              <a:gd name="connsiteY0" fmla="*/ 2180 h 22281"/>
              <a:gd name="connsiteX1" fmla="*/ 6454 w 12922"/>
              <a:gd name="connsiteY1" fmla="*/ 1 h 22281"/>
              <a:gd name="connsiteX2" fmla="*/ 12922 w 12922"/>
              <a:gd name="connsiteY2" fmla="*/ 2209 h 22281"/>
              <a:gd name="connsiteX3" fmla="*/ 12890 w 12922"/>
              <a:gd name="connsiteY3" fmla="*/ 22281 h 22281"/>
              <a:gd name="connsiteX4" fmla="*/ 16 w 12922"/>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16 w 12890"/>
              <a:gd name="connsiteY0" fmla="*/ 2297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 name="connsiteX0" fmla="*/ 32 w 12890"/>
              <a:gd name="connsiteY0" fmla="*/ 2239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 name="connsiteX0" fmla="*/ 0 w 12890"/>
              <a:gd name="connsiteY0" fmla="*/ 2268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 name="connsiteX0" fmla="*/ 0 w 12968"/>
              <a:gd name="connsiteY0" fmla="*/ 2268 h 22316"/>
              <a:gd name="connsiteX1" fmla="*/ 6438 w 12968"/>
              <a:gd name="connsiteY1" fmla="*/ 1 h 22316"/>
              <a:gd name="connsiteX2" fmla="*/ 12890 w 12968"/>
              <a:gd name="connsiteY2" fmla="*/ 2209 h 22316"/>
              <a:gd name="connsiteX3" fmla="*/ 12968 w 12968"/>
              <a:gd name="connsiteY3" fmla="*/ 22316 h 22316"/>
              <a:gd name="connsiteX4" fmla="*/ 0 w 12968"/>
              <a:gd name="connsiteY4" fmla="*/ 22281 h 22316"/>
              <a:gd name="connsiteX0" fmla="*/ 0 w 12949"/>
              <a:gd name="connsiteY0" fmla="*/ 2268 h 22351"/>
              <a:gd name="connsiteX1" fmla="*/ 6438 w 12949"/>
              <a:gd name="connsiteY1" fmla="*/ 1 h 22351"/>
              <a:gd name="connsiteX2" fmla="*/ 12890 w 12949"/>
              <a:gd name="connsiteY2" fmla="*/ 2209 h 22351"/>
              <a:gd name="connsiteX3" fmla="*/ 12949 w 12949"/>
              <a:gd name="connsiteY3" fmla="*/ 22351 h 22351"/>
              <a:gd name="connsiteX4" fmla="*/ 0 w 12949"/>
              <a:gd name="connsiteY4" fmla="*/ 22281 h 22351"/>
              <a:gd name="connsiteX0" fmla="*/ 0 w 12949"/>
              <a:gd name="connsiteY0" fmla="*/ 2268 h 22351"/>
              <a:gd name="connsiteX1" fmla="*/ 6438 w 12949"/>
              <a:gd name="connsiteY1" fmla="*/ 1 h 22351"/>
              <a:gd name="connsiteX2" fmla="*/ 12909 w 12949"/>
              <a:gd name="connsiteY2" fmla="*/ 2278 h 22351"/>
              <a:gd name="connsiteX3" fmla="*/ 12949 w 12949"/>
              <a:gd name="connsiteY3" fmla="*/ 22351 h 22351"/>
              <a:gd name="connsiteX4" fmla="*/ 0 w 12949"/>
              <a:gd name="connsiteY4" fmla="*/ 22281 h 2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9" h="22351">
                <a:moveTo>
                  <a:pt x="0" y="2268"/>
                </a:moveTo>
                <a:cubicBezTo>
                  <a:pt x="1698" y="965"/>
                  <a:pt x="4287" y="-1"/>
                  <a:pt x="6438" y="1"/>
                </a:cubicBezTo>
                <a:cubicBezTo>
                  <a:pt x="8589" y="3"/>
                  <a:pt x="10988" y="945"/>
                  <a:pt x="12909" y="2278"/>
                </a:cubicBezTo>
                <a:cubicBezTo>
                  <a:pt x="12898" y="8969"/>
                  <a:pt x="12938" y="22302"/>
                  <a:pt x="12949" y="22351"/>
                </a:cubicBezTo>
                <a:cubicBezTo>
                  <a:pt x="12928" y="22313"/>
                  <a:pt x="4291" y="22281"/>
                  <a:pt x="0" y="22281"/>
                </a:cubicBezTo>
              </a:path>
            </a:pathLst>
          </a:custGeom>
          <a:solidFill>
            <a:schemeClr val="bg1"/>
          </a:solidFill>
          <a:ln>
            <a:noFill/>
          </a:ln>
          <a:effectLst/>
        </p:spPr>
        <p:txBody>
          <a:bodyPr wrap="none" anchor="ct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6" y="5870807"/>
            <a:ext cx="1265749" cy="916857"/>
          </a:xfrm>
          <a:prstGeom prst="rect">
            <a:avLst/>
          </a:prstGeom>
        </p:spPr>
      </p:pic>
      <p:sp>
        <p:nvSpPr>
          <p:cNvPr id="13" name="Title 8">
            <a:extLst>
              <a:ext uri="{FF2B5EF4-FFF2-40B4-BE49-F238E27FC236}">
                <a16:creationId xmlns:a16="http://schemas.microsoft.com/office/drawing/2014/main" id="{41B13971-45F7-4241-8CD0-CB4AFB67C304}"/>
              </a:ext>
            </a:extLst>
          </p:cNvPr>
          <p:cNvSpPr>
            <a:spLocks noGrp="1"/>
          </p:cNvSpPr>
          <p:nvPr>
            <p:ph type="title"/>
          </p:nvPr>
        </p:nvSpPr>
        <p:spPr>
          <a:xfrm>
            <a:off x="838200" y="365125"/>
            <a:ext cx="4812957" cy="1325563"/>
          </a:xfrm>
          <a:prstGeom prst="rect">
            <a:avLst/>
          </a:prstGeom>
        </p:spPr>
        <p:txBody>
          <a:bodyPr anchor="ctr"/>
          <a:lstStyle>
            <a:lvl1pPr>
              <a:defRPr sz="4000" b="1">
                <a:solidFill>
                  <a:schemeClr val="tx2"/>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14" name="Text Placeholder 10">
            <a:extLst>
              <a:ext uri="{FF2B5EF4-FFF2-40B4-BE49-F238E27FC236}">
                <a16:creationId xmlns:a16="http://schemas.microsoft.com/office/drawing/2014/main" id="{781FAB7F-932B-1C44-9F62-E24DB7A762C9}"/>
              </a:ext>
            </a:extLst>
          </p:cNvPr>
          <p:cNvSpPr>
            <a:spLocks noGrp="1"/>
          </p:cNvSpPr>
          <p:nvPr>
            <p:ph type="body" sz="quarter" idx="10"/>
          </p:nvPr>
        </p:nvSpPr>
        <p:spPr>
          <a:xfrm>
            <a:off x="838199" y="2017714"/>
            <a:ext cx="4812957" cy="3853094"/>
          </a:xfrm>
          <a:prstGeom prst="rect">
            <a:avLst/>
          </a:prstGeom>
        </p:spPr>
        <p:txBody>
          <a:bodyPr/>
          <a:lstStyle>
            <a:lvl1pPr>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4"/>
          <p:cNvSpPr>
            <a:spLocks noGrp="1"/>
          </p:cNvSpPr>
          <p:nvPr>
            <p:ph sz="quarter" idx="11" hasCustomPrompt="1"/>
          </p:nvPr>
        </p:nvSpPr>
        <p:spPr>
          <a:xfrm>
            <a:off x="6817360" y="568960"/>
            <a:ext cx="4765040" cy="5598160"/>
          </a:xfrm>
          <a:prstGeom prst="rect">
            <a:avLst/>
          </a:prstGeom>
        </p:spPr>
        <p:txBody>
          <a:bodyPr/>
          <a:lstStyle>
            <a:lvl1pPr>
              <a:defRPr baseline="0">
                <a:solidFill>
                  <a:schemeClr val="bg1"/>
                </a:solidFill>
              </a:defRPr>
            </a:lvl1pPr>
          </a:lstStyle>
          <a:p>
            <a:pPr lvl="0"/>
            <a:r>
              <a:rPr lang="en-US" dirty="0" smtClean="0"/>
              <a:t>Place content (chart, graph, table, text, media, image, etc.)</a:t>
            </a:r>
            <a:endParaRPr lang="en-US" dirty="0"/>
          </a:p>
        </p:txBody>
      </p:sp>
    </p:spTree>
    <p:extLst>
      <p:ext uri="{BB962C8B-B14F-4D97-AF65-F5344CB8AC3E}">
        <p14:creationId xmlns:p14="http://schemas.microsoft.com/office/powerpoint/2010/main" val="297759818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4" y="5870807"/>
            <a:ext cx="1265749" cy="916857"/>
          </a:xfrm>
          <a:prstGeom prst="rect">
            <a:avLst/>
          </a:prstGeom>
        </p:spPr>
      </p:pic>
      <p:sp>
        <p:nvSpPr>
          <p:cNvPr id="6" name="Rectangle 15">
            <a:extLst>
              <a:ext uri="{FF2B5EF4-FFF2-40B4-BE49-F238E27FC236}">
                <a16:creationId xmlns:a16="http://schemas.microsoft.com/office/drawing/2014/main" id="{CF1C12AC-DFEE-E144-A0A8-243988194695}"/>
              </a:ext>
            </a:extLst>
          </p:cNvPr>
          <p:cNvSpPr>
            <a:spLocks/>
          </p:cNvSpPr>
          <p:nvPr userDrawn="1"/>
        </p:nvSpPr>
        <p:spPr>
          <a:xfrm flipH="1">
            <a:off x="2223302" y="2853775"/>
            <a:ext cx="9968698" cy="1194001"/>
          </a:xfrm>
          <a:custGeom>
            <a:avLst/>
            <a:gdLst>
              <a:gd name="connsiteX0" fmla="*/ 0 w 6548203"/>
              <a:gd name="connsiteY0" fmla="*/ 0 h 795794"/>
              <a:gd name="connsiteX1" fmla="*/ 6548203 w 6548203"/>
              <a:gd name="connsiteY1" fmla="*/ 0 h 795794"/>
              <a:gd name="connsiteX2" fmla="*/ 6548203 w 6548203"/>
              <a:gd name="connsiteY2" fmla="*/ 795794 h 795794"/>
              <a:gd name="connsiteX3" fmla="*/ 0 w 6548203"/>
              <a:gd name="connsiteY3" fmla="*/ 795794 h 795794"/>
              <a:gd name="connsiteX4" fmla="*/ 0 w 6548203"/>
              <a:gd name="connsiteY4" fmla="*/ 0 h 795794"/>
              <a:gd name="connsiteX0" fmla="*/ 0 w 6601794"/>
              <a:gd name="connsiteY0" fmla="*/ 0 h 795794"/>
              <a:gd name="connsiteX1" fmla="*/ 6548203 w 6601794"/>
              <a:gd name="connsiteY1" fmla="*/ 0 h 795794"/>
              <a:gd name="connsiteX2" fmla="*/ 6548203 w 6601794"/>
              <a:gd name="connsiteY2" fmla="*/ 795794 h 795794"/>
              <a:gd name="connsiteX3" fmla="*/ 0 w 6601794"/>
              <a:gd name="connsiteY3" fmla="*/ 795794 h 795794"/>
              <a:gd name="connsiteX4" fmla="*/ 0 w 6601794"/>
              <a:gd name="connsiteY4" fmla="*/ 0 h 795794"/>
              <a:gd name="connsiteX0" fmla="*/ 0 w 6627733"/>
              <a:gd name="connsiteY0" fmla="*/ 0 h 795794"/>
              <a:gd name="connsiteX1" fmla="*/ 6548203 w 6627733"/>
              <a:gd name="connsiteY1" fmla="*/ 0 h 795794"/>
              <a:gd name="connsiteX2" fmla="*/ 6548203 w 6627733"/>
              <a:gd name="connsiteY2" fmla="*/ 795794 h 795794"/>
              <a:gd name="connsiteX3" fmla="*/ 0 w 6627733"/>
              <a:gd name="connsiteY3" fmla="*/ 795794 h 795794"/>
              <a:gd name="connsiteX4" fmla="*/ 0 w 6627733"/>
              <a:gd name="connsiteY4" fmla="*/ 0 h 795794"/>
              <a:gd name="connsiteX0" fmla="*/ 0 w 6631272"/>
              <a:gd name="connsiteY0" fmla="*/ 0 h 795794"/>
              <a:gd name="connsiteX1" fmla="*/ 6548203 w 6631272"/>
              <a:gd name="connsiteY1" fmla="*/ 0 h 795794"/>
              <a:gd name="connsiteX2" fmla="*/ 6548203 w 6631272"/>
              <a:gd name="connsiteY2" fmla="*/ 795794 h 795794"/>
              <a:gd name="connsiteX3" fmla="*/ 0 w 6631272"/>
              <a:gd name="connsiteY3" fmla="*/ 795794 h 795794"/>
              <a:gd name="connsiteX4" fmla="*/ 0 w 6631272"/>
              <a:gd name="connsiteY4" fmla="*/ 0 h 795794"/>
              <a:gd name="connsiteX0" fmla="*/ 0 w 6627378"/>
              <a:gd name="connsiteY0" fmla="*/ 0 h 795794"/>
              <a:gd name="connsiteX1" fmla="*/ 6548203 w 6627378"/>
              <a:gd name="connsiteY1" fmla="*/ 0 h 795794"/>
              <a:gd name="connsiteX2" fmla="*/ 6548203 w 6627378"/>
              <a:gd name="connsiteY2" fmla="*/ 795794 h 795794"/>
              <a:gd name="connsiteX3" fmla="*/ 0 w 6627378"/>
              <a:gd name="connsiteY3" fmla="*/ 795794 h 795794"/>
              <a:gd name="connsiteX4" fmla="*/ 0 w 6627378"/>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6958"/>
              <a:gd name="connsiteY0" fmla="*/ 0 h 795794"/>
              <a:gd name="connsiteX1" fmla="*/ 6548203 w 6636958"/>
              <a:gd name="connsiteY1" fmla="*/ 0 h 795794"/>
              <a:gd name="connsiteX2" fmla="*/ 6548203 w 6636958"/>
              <a:gd name="connsiteY2" fmla="*/ 795794 h 795794"/>
              <a:gd name="connsiteX3" fmla="*/ 0 w 6636958"/>
              <a:gd name="connsiteY3" fmla="*/ 795794 h 795794"/>
              <a:gd name="connsiteX4" fmla="*/ 0 w 6636958"/>
              <a:gd name="connsiteY4" fmla="*/ 0 h 795794"/>
              <a:gd name="connsiteX0" fmla="*/ 0 w 6645530"/>
              <a:gd name="connsiteY0" fmla="*/ 0 h 795794"/>
              <a:gd name="connsiteX1" fmla="*/ 6548203 w 6645530"/>
              <a:gd name="connsiteY1" fmla="*/ 0 h 795794"/>
              <a:gd name="connsiteX2" fmla="*/ 6548203 w 6645530"/>
              <a:gd name="connsiteY2" fmla="*/ 795794 h 795794"/>
              <a:gd name="connsiteX3" fmla="*/ 0 w 6645530"/>
              <a:gd name="connsiteY3" fmla="*/ 795794 h 795794"/>
              <a:gd name="connsiteX4" fmla="*/ 0 w 6645530"/>
              <a:gd name="connsiteY4" fmla="*/ 0 h 795794"/>
              <a:gd name="connsiteX0" fmla="*/ 0 w 6644073"/>
              <a:gd name="connsiteY0" fmla="*/ 0 h 795794"/>
              <a:gd name="connsiteX1" fmla="*/ 6548203 w 6644073"/>
              <a:gd name="connsiteY1" fmla="*/ 0 h 795794"/>
              <a:gd name="connsiteX2" fmla="*/ 6548203 w 6644073"/>
              <a:gd name="connsiteY2" fmla="*/ 795794 h 795794"/>
              <a:gd name="connsiteX3" fmla="*/ 0 w 6644073"/>
              <a:gd name="connsiteY3" fmla="*/ 795794 h 795794"/>
              <a:gd name="connsiteX4" fmla="*/ 0 w 6644073"/>
              <a:gd name="connsiteY4" fmla="*/ 0 h 795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4073" h="795794">
                <a:moveTo>
                  <a:pt x="0" y="0"/>
                </a:moveTo>
                <a:lnTo>
                  <a:pt x="6548203" y="0"/>
                </a:lnTo>
                <a:cubicBezTo>
                  <a:pt x="6674102" y="168919"/>
                  <a:pt x="6677945" y="635149"/>
                  <a:pt x="6548203" y="795794"/>
                </a:cubicBezTo>
                <a:lnTo>
                  <a:pt x="0" y="795794"/>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9" name="Title 8">
            <a:extLst>
              <a:ext uri="{FF2B5EF4-FFF2-40B4-BE49-F238E27FC236}">
                <a16:creationId xmlns:a16="http://schemas.microsoft.com/office/drawing/2014/main" id="{553128FA-5BF6-1E4F-A5D5-720C74B9645D}"/>
              </a:ext>
            </a:extLst>
          </p:cNvPr>
          <p:cNvSpPr>
            <a:spLocks noGrp="1"/>
          </p:cNvSpPr>
          <p:nvPr>
            <p:ph type="title" hasCustomPrompt="1"/>
          </p:nvPr>
        </p:nvSpPr>
        <p:spPr>
          <a:xfrm>
            <a:off x="2599222" y="2909856"/>
            <a:ext cx="9367520" cy="1062704"/>
          </a:xfrm>
          <a:prstGeom prst="rect">
            <a:avLst/>
          </a:prstGeom>
        </p:spPr>
        <p:txBody>
          <a:bodyPr anchor="ctr"/>
          <a:lstStyle>
            <a:lvl1pPr algn="l">
              <a:defRPr sz="3600" b="1">
                <a:solidFill>
                  <a:schemeClr val="bg1"/>
                </a:solidFill>
              </a:defRPr>
            </a:lvl1pPr>
          </a:lstStyle>
          <a:p>
            <a:r>
              <a:rPr lang="en-US" dirty="0" smtClean="0"/>
              <a:t>Click to edit Master Title Slide</a:t>
            </a:r>
            <a:endParaRPr lang="en-US" dirty="0"/>
          </a:p>
        </p:txBody>
      </p:sp>
      <p:sp>
        <p:nvSpPr>
          <p:cNvPr id="11" name="Text Placeholder 5"/>
          <p:cNvSpPr>
            <a:spLocks noGrp="1"/>
          </p:cNvSpPr>
          <p:nvPr>
            <p:ph type="body" sz="quarter" idx="10" hasCustomPrompt="1"/>
          </p:nvPr>
        </p:nvSpPr>
        <p:spPr>
          <a:xfrm>
            <a:off x="152401" y="6552883"/>
            <a:ext cx="3068320" cy="24447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smtClean="0"/>
              <a:t>©2018 ALSAC/St. Jude Children’s Research Hospital (00000) </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61600" y="4981597"/>
            <a:ext cx="1828800" cy="1785026"/>
          </a:xfrm>
          <a:prstGeom prst="rect">
            <a:avLst/>
          </a:prstGeom>
        </p:spPr>
      </p:pic>
    </p:spTree>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3" name="Rectangle 2"/>
          <p:cNvSpPr/>
          <p:nvPr userDrawn="1"/>
        </p:nvSpPr>
        <p:spPr>
          <a:xfrm>
            <a:off x="281354" y="0"/>
            <a:ext cx="11910646" cy="6858000"/>
          </a:xfrm>
          <a:prstGeom prst="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906D0331-AA22-4944-A801-231D8200DC4E}"/>
              </a:ext>
            </a:extLst>
          </p:cNvPr>
          <p:cNvSpPr>
            <a:spLocks noChangeAspect="1" noChangeArrowheads="1"/>
          </p:cNvSpPr>
          <p:nvPr userDrawn="1"/>
        </p:nvSpPr>
        <p:spPr bwMode="auto">
          <a:xfrm rot="5400000">
            <a:off x="-200666" y="200667"/>
            <a:ext cx="6889393" cy="6488060"/>
          </a:xfrm>
          <a:custGeom>
            <a:avLst/>
            <a:gdLst>
              <a:gd name="T0" fmla="*/ 0 w 12875"/>
              <a:gd name="T1" fmla="*/ 1187 h 22281"/>
              <a:gd name="T2" fmla="*/ 0 w 12875"/>
              <a:gd name="T3" fmla="*/ 1187 h 22281"/>
              <a:gd name="T4" fmla="*/ 6438 w 12875"/>
              <a:gd name="T5" fmla="*/ 0 h 22281"/>
              <a:gd name="T6" fmla="*/ 12874 w 12875"/>
              <a:gd name="T7" fmla="*/ 1187 h 22281"/>
              <a:gd name="T8" fmla="*/ 12874 w 12875"/>
              <a:gd name="T9" fmla="*/ 22280 h 22281"/>
              <a:gd name="T10" fmla="*/ 0 w 12875"/>
              <a:gd name="T11" fmla="*/ 22280 h 22281"/>
              <a:gd name="T12" fmla="*/ 0 w 12875"/>
              <a:gd name="T13" fmla="*/ 1187 h 22281"/>
              <a:gd name="connsiteX0" fmla="*/ 0 w 12874"/>
              <a:gd name="connsiteY0" fmla="*/ 1187 h 22280"/>
              <a:gd name="connsiteX1" fmla="*/ 0 w 12874"/>
              <a:gd name="connsiteY1" fmla="*/ 1187 h 22280"/>
              <a:gd name="connsiteX2" fmla="*/ 6438 w 12874"/>
              <a:gd name="connsiteY2" fmla="*/ 0 h 22280"/>
              <a:gd name="connsiteX3" fmla="*/ 12874 w 12874"/>
              <a:gd name="connsiteY3" fmla="*/ 1187 h 22280"/>
              <a:gd name="connsiteX4" fmla="*/ 12874 w 12874"/>
              <a:gd name="connsiteY4" fmla="*/ 22280 h 22280"/>
              <a:gd name="connsiteX5" fmla="*/ 0 w 12874"/>
              <a:gd name="connsiteY5" fmla="*/ 22280 h 22280"/>
              <a:gd name="connsiteX6" fmla="*/ 0 w 12874"/>
              <a:gd name="connsiteY6" fmla="*/ 2266 h 22280"/>
              <a:gd name="connsiteX0" fmla="*/ 0 w 12874"/>
              <a:gd name="connsiteY0" fmla="*/ 1187 h 22280"/>
              <a:gd name="connsiteX1" fmla="*/ 0 w 12874"/>
              <a:gd name="connsiteY1" fmla="*/ 1187 h 22280"/>
              <a:gd name="connsiteX2" fmla="*/ 6438 w 12874"/>
              <a:gd name="connsiteY2" fmla="*/ 0 h 22280"/>
              <a:gd name="connsiteX3" fmla="*/ 12874 w 12874"/>
              <a:gd name="connsiteY3" fmla="*/ 1187 h 22280"/>
              <a:gd name="connsiteX4" fmla="*/ 12874 w 12874"/>
              <a:gd name="connsiteY4" fmla="*/ 22280 h 22280"/>
              <a:gd name="connsiteX5" fmla="*/ 0 w 12874"/>
              <a:gd name="connsiteY5" fmla="*/ 22280 h 22280"/>
              <a:gd name="connsiteX0" fmla="*/ 0 w 12874"/>
              <a:gd name="connsiteY0" fmla="*/ 1213 h 22306"/>
              <a:gd name="connsiteX1" fmla="*/ 16 w 12874"/>
              <a:gd name="connsiteY1" fmla="*/ 2176 h 22306"/>
              <a:gd name="connsiteX2" fmla="*/ 6438 w 12874"/>
              <a:gd name="connsiteY2" fmla="*/ 26 h 22306"/>
              <a:gd name="connsiteX3" fmla="*/ 12874 w 12874"/>
              <a:gd name="connsiteY3" fmla="*/ 1213 h 22306"/>
              <a:gd name="connsiteX4" fmla="*/ 12874 w 12874"/>
              <a:gd name="connsiteY4" fmla="*/ 22306 h 22306"/>
              <a:gd name="connsiteX5" fmla="*/ 0 w 12874"/>
              <a:gd name="connsiteY5" fmla="*/ 22306 h 22306"/>
              <a:gd name="connsiteX0" fmla="*/ 16 w 12874"/>
              <a:gd name="connsiteY0" fmla="*/ 2176 h 22306"/>
              <a:gd name="connsiteX1" fmla="*/ 6438 w 12874"/>
              <a:gd name="connsiteY1" fmla="*/ 26 h 22306"/>
              <a:gd name="connsiteX2" fmla="*/ 12874 w 12874"/>
              <a:gd name="connsiteY2" fmla="*/ 1213 h 22306"/>
              <a:gd name="connsiteX3" fmla="*/ 12874 w 12874"/>
              <a:gd name="connsiteY3" fmla="*/ 22306 h 22306"/>
              <a:gd name="connsiteX4" fmla="*/ 0 w 12874"/>
              <a:gd name="connsiteY4" fmla="*/ 22306 h 22306"/>
              <a:gd name="connsiteX0" fmla="*/ 0 w 12906"/>
              <a:gd name="connsiteY0" fmla="*/ 2206 h 22307"/>
              <a:gd name="connsiteX1" fmla="*/ 6470 w 12906"/>
              <a:gd name="connsiteY1" fmla="*/ 27 h 22307"/>
              <a:gd name="connsiteX2" fmla="*/ 12906 w 12906"/>
              <a:gd name="connsiteY2" fmla="*/ 1214 h 22307"/>
              <a:gd name="connsiteX3" fmla="*/ 12906 w 12906"/>
              <a:gd name="connsiteY3" fmla="*/ 22307 h 22307"/>
              <a:gd name="connsiteX4" fmla="*/ 32 w 12906"/>
              <a:gd name="connsiteY4" fmla="*/ 22307 h 22307"/>
              <a:gd name="connsiteX0" fmla="*/ 16 w 12874"/>
              <a:gd name="connsiteY0" fmla="*/ 2206 h 22307"/>
              <a:gd name="connsiteX1" fmla="*/ 6438 w 12874"/>
              <a:gd name="connsiteY1" fmla="*/ 27 h 22307"/>
              <a:gd name="connsiteX2" fmla="*/ 12874 w 12874"/>
              <a:gd name="connsiteY2" fmla="*/ 1214 h 22307"/>
              <a:gd name="connsiteX3" fmla="*/ 12874 w 12874"/>
              <a:gd name="connsiteY3" fmla="*/ 22307 h 22307"/>
              <a:gd name="connsiteX4" fmla="*/ 0 w 12874"/>
              <a:gd name="connsiteY4" fmla="*/ 22307 h 22307"/>
              <a:gd name="connsiteX0" fmla="*/ 0 w 12890"/>
              <a:gd name="connsiteY0" fmla="*/ 2206 h 22307"/>
              <a:gd name="connsiteX1" fmla="*/ 6454 w 12890"/>
              <a:gd name="connsiteY1" fmla="*/ 27 h 22307"/>
              <a:gd name="connsiteX2" fmla="*/ 12890 w 12890"/>
              <a:gd name="connsiteY2" fmla="*/ 1214 h 22307"/>
              <a:gd name="connsiteX3" fmla="*/ 12890 w 12890"/>
              <a:gd name="connsiteY3" fmla="*/ 22307 h 22307"/>
              <a:gd name="connsiteX4" fmla="*/ 16 w 12890"/>
              <a:gd name="connsiteY4" fmla="*/ 22307 h 22307"/>
              <a:gd name="connsiteX0" fmla="*/ 0 w 12890"/>
              <a:gd name="connsiteY0" fmla="*/ 2206 h 22307"/>
              <a:gd name="connsiteX1" fmla="*/ 6454 w 12890"/>
              <a:gd name="connsiteY1" fmla="*/ 27 h 22307"/>
              <a:gd name="connsiteX2" fmla="*/ 12890 w 12890"/>
              <a:gd name="connsiteY2" fmla="*/ 1214 h 22307"/>
              <a:gd name="connsiteX3" fmla="*/ 12890 w 12890"/>
              <a:gd name="connsiteY3" fmla="*/ 22307 h 22307"/>
              <a:gd name="connsiteX4" fmla="*/ 16 w 12890"/>
              <a:gd name="connsiteY4" fmla="*/ 22307 h 22307"/>
              <a:gd name="connsiteX0" fmla="*/ 0 w 13851"/>
              <a:gd name="connsiteY0" fmla="*/ 2180 h 23767"/>
              <a:gd name="connsiteX1" fmla="*/ 6454 w 13851"/>
              <a:gd name="connsiteY1" fmla="*/ 1 h 23767"/>
              <a:gd name="connsiteX2" fmla="*/ 12922 w 13851"/>
              <a:gd name="connsiteY2" fmla="*/ 2209 h 23767"/>
              <a:gd name="connsiteX3" fmla="*/ 12890 w 13851"/>
              <a:gd name="connsiteY3" fmla="*/ 22281 h 23767"/>
              <a:gd name="connsiteX4" fmla="*/ 16 w 13851"/>
              <a:gd name="connsiteY4" fmla="*/ 22281 h 23767"/>
              <a:gd name="connsiteX0" fmla="*/ 0 w 13851"/>
              <a:gd name="connsiteY0" fmla="*/ 2180 h 23767"/>
              <a:gd name="connsiteX1" fmla="*/ 6454 w 13851"/>
              <a:gd name="connsiteY1" fmla="*/ 1 h 23767"/>
              <a:gd name="connsiteX2" fmla="*/ 12922 w 13851"/>
              <a:gd name="connsiteY2" fmla="*/ 2209 h 23767"/>
              <a:gd name="connsiteX3" fmla="*/ 12890 w 13851"/>
              <a:gd name="connsiteY3" fmla="*/ 22281 h 23767"/>
              <a:gd name="connsiteX4" fmla="*/ 16 w 13851"/>
              <a:gd name="connsiteY4" fmla="*/ 22281 h 23767"/>
              <a:gd name="connsiteX0" fmla="*/ 0 w 12922"/>
              <a:gd name="connsiteY0" fmla="*/ 2180 h 23767"/>
              <a:gd name="connsiteX1" fmla="*/ 6454 w 12922"/>
              <a:gd name="connsiteY1" fmla="*/ 1 h 23767"/>
              <a:gd name="connsiteX2" fmla="*/ 12922 w 12922"/>
              <a:gd name="connsiteY2" fmla="*/ 2209 h 23767"/>
              <a:gd name="connsiteX3" fmla="*/ 12890 w 12922"/>
              <a:gd name="connsiteY3" fmla="*/ 22281 h 23767"/>
              <a:gd name="connsiteX4" fmla="*/ 16 w 12922"/>
              <a:gd name="connsiteY4" fmla="*/ 22281 h 23767"/>
              <a:gd name="connsiteX0" fmla="*/ 0 w 12922"/>
              <a:gd name="connsiteY0" fmla="*/ 2180 h 22281"/>
              <a:gd name="connsiteX1" fmla="*/ 6454 w 12922"/>
              <a:gd name="connsiteY1" fmla="*/ 1 h 22281"/>
              <a:gd name="connsiteX2" fmla="*/ 12922 w 12922"/>
              <a:gd name="connsiteY2" fmla="*/ 2209 h 22281"/>
              <a:gd name="connsiteX3" fmla="*/ 12890 w 12922"/>
              <a:gd name="connsiteY3" fmla="*/ 22281 h 22281"/>
              <a:gd name="connsiteX4" fmla="*/ 16 w 12922"/>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16 w 12890"/>
              <a:gd name="connsiteY0" fmla="*/ 2297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 name="connsiteX0" fmla="*/ 32 w 12890"/>
              <a:gd name="connsiteY0" fmla="*/ 2239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 name="connsiteX0" fmla="*/ 0 w 12890"/>
              <a:gd name="connsiteY0" fmla="*/ 2268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 name="connsiteX0" fmla="*/ 0 w 12968"/>
              <a:gd name="connsiteY0" fmla="*/ 2268 h 22316"/>
              <a:gd name="connsiteX1" fmla="*/ 6438 w 12968"/>
              <a:gd name="connsiteY1" fmla="*/ 1 h 22316"/>
              <a:gd name="connsiteX2" fmla="*/ 12890 w 12968"/>
              <a:gd name="connsiteY2" fmla="*/ 2209 h 22316"/>
              <a:gd name="connsiteX3" fmla="*/ 12968 w 12968"/>
              <a:gd name="connsiteY3" fmla="*/ 22316 h 22316"/>
              <a:gd name="connsiteX4" fmla="*/ 0 w 12968"/>
              <a:gd name="connsiteY4" fmla="*/ 22281 h 22316"/>
              <a:gd name="connsiteX0" fmla="*/ 0 w 12949"/>
              <a:gd name="connsiteY0" fmla="*/ 2268 h 22351"/>
              <a:gd name="connsiteX1" fmla="*/ 6438 w 12949"/>
              <a:gd name="connsiteY1" fmla="*/ 1 h 22351"/>
              <a:gd name="connsiteX2" fmla="*/ 12890 w 12949"/>
              <a:gd name="connsiteY2" fmla="*/ 2209 h 22351"/>
              <a:gd name="connsiteX3" fmla="*/ 12949 w 12949"/>
              <a:gd name="connsiteY3" fmla="*/ 22351 h 22351"/>
              <a:gd name="connsiteX4" fmla="*/ 0 w 12949"/>
              <a:gd name="connsiteY4" fmla="*/ 22281 h 22351"/>
              <a:gd name="connsiteX0" fmla="*/ 0 w 12949"/>
              <a:gd name="connsiteY0" fmla="*/ 2268 h 22351"/>
              <a:gd name="connsiteX1" fmla="*/ 6438 w 12949"/>
              <a:gd name="connsiteY1" fmla="*/ 1 h 22351"/>
              <a:gd name="connsiteX2" fmla="*/ 12909 w 12949"/>
              <a:gd name="connsiteY2" fmla="*/ 2278 h 22351"/>
              <a:gd name="connsiteX3" fmla="*/ 12949 w 12949"/>
              <a:gd name="connsiteY3" fmla="*/ 22351 h 22351"/>
              <a:gd name="connsiteX4" fmla="*/ 0 w 12949"/>
              <a:gd name="connsiteY4" fmla="*/ 22281 h 2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9" h="22351">
                <a:moveTo>
                  <a:pt x="0" y="2268"/>
                </a:moveTo>
                <a:cubicBezTo>
                  <a:pt x="1698" y="965"/>
                  <a:pt x="4287" y="-1"/>
                  <a:pt x="6438" y="1"/>
                </a:cubicBezTo>
                <a:cubicBezTo>
                  <a:pt x="8589" y="3"/>
                  <a:pt x="10988" y="945"/>
                  <a:pt x="12909" y="2278"/>
                </a:cubicBezTo>
                <a:cubicBezTo>
                  <a:pt x="12898" y="8969"/>
                  <a:pt x="12938" y="22302"/>
                  <a:pt x="12949" y="22351"/>
                </a:cubicBezTo>
                <a:cubicBezTo>
                  <a:pt x="12928" y="22313"/>
                  <a:pt x="4291" y="22281"/>
                  <a:pt x="0" y="22281"/>
                </a:cubicBezTo>
              </a:path>
            </a:pathLst>
          </a:custGeom>
          <a:solidFill>
            <a:schemeClr val="bg1"/>
          </a:solidFill>
          <a:ln>
            <a:noFill/>
          </a:ln>
          <a:effectLst/>
        </p:spPr>
        <p:txBody>
          <a:bodyPr wrap="none" anchor="ct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6" y="5870807"/>
            <a:ext cx="1265749" cy="916857"/>
          </a:xfrm>
          <a:prstGeom prst="rect">
            <a:avLst/>
          </a:prstGeom>
        </p:spPr>
      </p:pic>
      <p:sp>
        <p:nvSpPr>
          <p:cNvPr id="13" name="Title 8">
            <a:extLst>
              <a:ext uri="{FF2B5EF4-FFF2-40B4-BE49-F238E27FC236}">
                <a16:creationId xmlns:a16="http://schemas.microsoft.com/office/drawing/2014/main" id="{41B13971-45F7-4241-8CD0-CB4AFB67C304}"/>
              </a:ext>
            </a:extLst>
          </p:cNvPr>
          <p:cNvSpPr>
            <a:spLocks noGrp="1"/>
          </p:cNvSpPr>
          <p:nvPr>
            <p:ph type="title"/>
          </p:nvPr>
        </p:nvSpPr>
        <p:spPr>
          <a:xfrm>
            <a:off x="838200" y="365125"/>
            <a:ext cx="4812957" cy="1325563"/>
          </a:xfrm>
          <a:prstGeom prst="rect">
            <a:avLst/>
          </a:prstGeom>
        </p:spPr>
        <p:txBody>
          <a:bodyPr anchor="ctr"/>
          <a:lstStyle>
            <a:lvl1pPr>
              <a:defRPr sz="4000" b="1">
                <a:solidFill>
                  <a:schemeClr val="tx2"/>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14" name="Text Placeholder 10">
            <a:extLst>
              <a:ext uri="{FF2B5EF4-FFF2-40B4-BE49-F238E27FC236}">
                <a16:creationId xmlns:a16="http://schemas.microsoft.com/office/drawing/2014/main" id="{781FAB7F-932B-1C44-9F62-E24DB7A762C9}"/>
              </a:ext>
            </a:extLst>
          </p:cNvPr>
          <p:cNvSpPr>
            <a:spLocks noGrp="1"/>
          </p:cNvSpPr>
          <p:nvPr>
            <p:ph type="body" sz="quarter" idx="10"/>
          </p:nvPr>
        </p:nvSpPr>
        <p:spPr>
          <a:xfrm>
            <a:off x="838199" y="2017714"/>
            <a:ext cx="4812957" cy="3853094"/>
          </a:xfrm>
          <a:prstGeom prst="rect">
            <a:avLst/>
          </a:prstGeom>
        </p:spPr>
        <p:txBody>
          <a:bodyPr/>
          <a:lstStyle>
            <a:lvl1pPr>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4"/>
          <p:cNvSpPr>
            <a:spLocks noGrp="1"/>
          </p:cNvSpPr>
          <p:nvPr>
            <p:ph sz="quarter" idx="11" hasCustomPrompt="1"/>
          </p:nvPr>
        </p:nvSpPr>
        <p:spPr>
          <a:xfrm>
            <a:off x="6817360" y="568960"/>
            <a:ext cx="4765040" cy="5598160"/>
          </a:xfrm>
          <a:prstGeom prst="rect">
            <a:avLst/>
          </a:prstGeom>
        </p:spPr>
        <p:txBody>
          <a:bodyPr/>
          <a:lstStyle>
            <a:lvl1pPr>
              <a:defRPr baseline="0">
                <a:solidFill>
                  <a:schemeClr val="bg1"/>
                </a:solidFill>
              </a:defRPr>
            </a:lvl1pPr>
          </a:lstStyle>
          <a:p>
            <a:pPr lvl="0"/>
            <a:r>
              <a:rPr lang="en-US" dirty="0" smtClean="0"/>
              <a:t>Place content (chart, graph, table, text, media, image, etc.)</a:t>
            </a:r>
            <a:endParaRPr lang="en-US" dirty="0"/>
          </a:p>
        </p:txBody>
      </p:sp>
    </p:spTree>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3" name="Rectangle 2"/>
          <p:cNvSpPr/>
          <p:nvPr userDrawn="1"/>
        </p:nvSpPr>
        <p:spPr>
          <a:xfrm>
            <a:off x="281354" y="0"/>
            <a:ext cx="11910646" cy="6858000"/>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906D0331-AA22-4944-A801-231D8200DC4E}"/>
              </a:ext>
            </a:extLst>
          </p:cNvPr>
          <p:cNvSpPr>
            <a:spLocks noChangeAspect="1" noChangeArrowheads="1"/>
          </p:cNvSpPr>
          <p:nvPr userDrawn="1"/>
        </p:nvSpPr>
        <p:spPr bwMode="auto">
          <a:xfrm rot="5400000">
            <a:off x="-200666" y="200666"/>
            <a:ext cx="6889393" cy="6488060"/>
          </a:xfrm>
          <a:custGeom>
            <a:avLst/>
            <a:gdLst>
              <a:gd name="T0" fmla="*/ 0 w 12875"/>
              <a:gd name="T1" fmla="*/ 1187 h 22281"/>
              <a:gd name="T2" fmla="*/ 0 w 12875"/>
              <a:gd name="T3" fmla="*/ 1187 h 22281"/>
              <a:gd name="T4" fmla="*/ 6438 w 12875"/>
              <a:gd name="T5" fmla="*/ 0 h 22281"/>
              <a:gd name="T6" fmla="*/ 12874 w 12875"/>
              <a:gd name="T7" fmla="*/ 1187 h 22281"/>
              <a:gd name="T8" fmla="*/ 12874 w 12875"/>
              <a:gd name="T9" fmla="*/ 22280 h 22281"/>
              <a:gd name="T10" fmla="*/ 0 w 12875"/>
              <a:gd name="T11" fmla="*/ 22280 h 22281"/>
              <a:gd name="T12" fmla="*/ 0 w 12875"/>
              <a:gd name="T13" fmla="*/ 1187 h 22281"/>
              <a:gd name="connsiteX0" fmla="*/ 0 w 12874"/>
              <a:gd name="connsiteY0" fmla="*/ 1187 h 22280"/>
              <a:gd name="connsiteX1" fmla="*/ 0 w 12874"/>
              <a:gd name="connsiteY1" fmla="*/ 1187 h 22280"/>
              <a:gd name="connsiteX2" fmla="*/ 6438 w 12874"/>
              <a:gd name="connsiteY2" fmla="*/ 0 h 22280"/>
              <a:gd name="connsiteX3" fmla="*/ 12874 w 12874"/>
              <a:gd name="connsiteY3" fmla="*/ 1187 h 22280"/>
              <a:gd name="connsiteX4" fmla="*/ 12874 w 12874"/>
              <a:gd name="connsiteY4" fmla="*/ 22280 h 22280"/>
              <a:gd name="connsiteX5" fmla="*/ 0 w 12874"/>
              <a:gd name="connsiteY5" fmla="*/ 22280 h 22280"/>
              <a:gd name="connsiteX6" fmla="*/ 0 w 12874"/>
              <a:gd name="connsiteY6" fmla="*/ 2266 h 22280"/>
              <a:gd name="connsiteX0" fmla="*/ 0 w 12874"/>
              <a:gd name="connsiteY0" fmla="*/ 1187 h 22280"/>
              <a:gd name="connsiteX1" fmla="*/ 0 w 12874"/>
              <a:gd name="connsiteY1" fmla="*/ 1187 h 22280"/>
              <a:gd name="connsiteX2" fmla="*/ 6438 w 12874"/>
              <a:gd name="connsiteY2" fmla="*/ 0 h 22280"/>
              <a:gd name="connsiteX3" fmla="*/ 12874 w 12874"/>
              <a:gd name="connsiteY3" fmla="*/ 1187 h 22280"/>
              <a:gd name="connsiteX4" fmla="*/ 12874 w 12874"/>
              <a:gd name="connsiteY4" fmla="*/ 22280 h 22280"/>
              <a:gd name="connsiteX5" fmla="*/ 0 w 12874"/>
              <a:gd name="connsiteY5" fmla="*/ 22280 h 22280"/>
              <a:gd name="connsiteX0" fmla="*/ 0 w 12874"/>
              <a:gd name="connsiteY0" fmla="*/ 1213 h 22306"/>
              <a:gd name="connsiteX1" fmla="*/ 16 w 12874"/>
              <a:gd name="connsiteY1" fmla="*/ 2176 h 22306"/>
              <a:gd name="connsiteX2" fmla="*/ 6438 w 12874"/>
              <a:gd name="connsiteY2" fmla="*/ 26 h 22306"/>
              <a:gd name="connsiteX3" fmla="*/ 12874 w 12874"/>
              <a:gd name="connsiteY3" fmla="*/ 1213 h 22306"/>
              <a:gd name="connsiteX4" fmla="*/ 12874 w 12874"/>
              <a:gd name="connsiteY4" fmla="*/ 22306 h 22306"/>
              <a:gd name="connsiteX5" fmla="*/ 0 w 12874"/>
              <a:gd name="connsiteY5" fmla="*/ 22306 h 22306"/>
              <a:gd name="connsiteX0" fmla="*/ 16 w 12874"/>
              <a:gd name="connsiteY0" fmla="*/ 2176 h 22306"/>
              <a:gd name="connsiteX1" fmla="*/ 6438 w 12874"/>
              <a:gd name="connsiteY1" fmla="*/ 26 h 22306"/>
              <a:gd name="connsiteX2" fmla="*/ 12874 w 12874"/>
              <a:gd name="connsiteY2" fmla="*/ 1213 h 22306"/>
              <a:gd name="connsiteX3" fmla="*/ 12874 w 12874"/>
              <a:gd name="connsiteY3" fmla="*/ 22306 h 22306"/>
              <a:gd name="connsiteX4" fmla="*/ 0 w 12874"/>
              <a:gd name="connsiteY4" fmla="*/ 22306 h 22306"/>
              <a:gd name="connsiteX0" fmla="*/ 0 w 12906"/>
              <a:gd name="connsiteY0" fmla="*/ 2206 h 22307"/>
              <a:gd name="connsiteX1" fmla="*/ 6470 w 12906"/>
              <a:gd name="connsiteY1" fmla="*/ 27 h 22307"/>
              <a:gd name="connsiteX2" fmla="*/ 12906 w 12906"/>
              <a:gd name="connsiteY2" fmla="*/ 1214 h 22307"/>
              <a:gd name="connsiteX3" fmla="*/ 12906 w 12906"/>
              <a:gd name="connsiteY3" fmla="*/ 22307 h 22307"/>
              <a:gd name="connsiteX4" fmla="*/ 32 w 12906"/>
              <a:gd name="connsiteY4" fmla="*/ 22307 h 22307"/>
              <a:gd name="connsiteX0" fmla="*/ 16 w 12874"/>
              <a:gd name="connsiteY0" fmla="*/ 2206 h 22307"/>
              <a:gd name="connsiteX1" fmla="*/ 6438 w 12874"/>
              <a:gd name="connsiteY1" fmla="*/ 27 h 22307"/>
              <a:gd name="connsiteX2" fmla="*/ 12874 w 12874"/>
              <a:gd name="connsiteY2" fmla="*/ 1214 h 22307"/>
              <a:gd name="connsiteX3" fmla="*/ 12874 w 12874"/>
              <a:gd name="connsiteY3" fmla="*/ 22307 h 22307"/>
              <a:gd name="connsiteX4" fmla="*/ 0 w 12874"/>
              <a:gd name="connsiteY4" fmla="*/ 22307 h 22307"/>
              <a:gd name="connsiteX0" fmla="*/ 0 w 12890"/>
              <a:gd name="connsiteY0" fmla="*/ 2206 h 22307"/>
              <a:gd name="connsiteX1" fmla="*/ 6454 w 12890"/>
              <a:gd name="connsiteY1" fmla="*/ 27 h 22307"/>
              <a:gd name="connsiteX2" fmla="*/ 12890 w 12890"/>
              <a:gd name="connsiteY2" fmla="*/ 1214 h 22307"/>
              <a:gd name="connsiteX3" fmla="*/ 12890 w 12890"/>
              <a:gd name="connsiteY3" fmla="*/ 22307 h 22307"/>
              <a:gd name="connsiteX4" fmla="*/ 16 w 12890"/>
              <a:gd name="connsiteY4" fmla="*/ 22307 h 22307"/>
              <a:gd name="connsiteX0" fmla="*/ 0 w 12890"/>
              <a:gd name="connsiteY0" fmla="*/ 2206 h 22307"/>
              <a:gd name="connsiteX1" fmla="*/ 6454 w 12890"/>
              <a:gd name="connsiteY1" fmla="*/ 27 h 22307"/>
              <a:gd name="connsiteX2" fmla="*/ 12890 w 12890"/>
              <a:gd name="connsiteY2" fmla="*/ 1214 h 22307"/>
              <a:gd name="connsiteX3" fmla="*/ 12890 w 12890"/>
              <a:gd name="connsiteY3" fmla="*/ 22307 h 22307"/>
              <a:gd name="connsiteX4" fmla="*/ 16 w 12890"/>
              <a:gd name="connsiteY4" fmla="*/ 22307 h 22307"/>
              <a:gd name="connsiteX0" fmla="*/ 0 w 13851"/>
              <a:gd name="connsiteY0" fmla="*/ 2180 h 23767"/>
              <a:gd name="connsiteX1" fmla="*/ 6454 w 13851"/>
              <a:gd name="connsiteY1" fmla="*/ 1 h 23767"/>
              <a:gd name="connsiteX2" fmla="*/ 12922 w 13851"/>
              <a:gd name="connsiteY2" fmla="*/ 2209 h 23767"/>
              <a:gd name="connsiteX3" fmla="*/ 12890 w 13851"/>
              <a:gd name="connsiteY3" fmla="*/ 22281 h 23767"/>
              <a:gd name="connsiteX4" fmla="*/ 16 w 13851"/>
              <a:gd name="connsiteY4" fmla="*/ 22281 h 23767"/>
              <a:gd name="connsiteX0" fmla="*/ 0 w 13851"/>
              <a:gd name="connsiteY0" fmla="*/ 2180 h 23767"/>
              <a:gd name="connsiteX1" fmla="*/ 6454 w 13851"/>
              <a:gd name="connsiteY1" fmla="*/ 1 h 23767"/>
              <a:gd name="connsiteX2" fmla="*/ 12922 w 13851"/>
              <a:gd name="connsiteY2" fmla="*/ 2209 h 23767"/>
              <a:gd name="connsiteX3" fmla="*/ 12890 w 13851"/>
              <a:gd name="connsiteY3" fmla="*/ 22281 h 23767"/>
              <a:gd name="connsiteX4" fmla="*/ 16 w 13851"/>
              <a:gd name="connsiteY4" fmla="*/ 22281 h 23767"/>
              <a:gd name="connsiteX0" fmla="*/ 0 w 12922"/>
              <a:gd name="connsiteY0" fmla="*/ 2180 h 23767"/>
              <a:gd name="connsiteX1" fmla="*/ 6454 w 12922"/>
              <a:gd name="connsiteY1" fmla="*/ 1 h 23767"/>
              <a:gd name="connsiteX2" fmla="*/ 12922 w 12922"/>
              <a:gd name="connsiteY2" fmla="*/ 2209 h 23767"/>
              <a:gd name="connsiteX3" fmla="*/ 12890 w 12922"/>
              <a:gd name="connsiteY3" fmla="*/ 22281 h 23767"/>
              <a:gd name="connsiteX4" fmla="*/ 16 w 12922"/>
              <a:gd name="connsiteY4" fmla="*/ 22281 h 23767"/>
              <a:gd name="connsiteX0" fmla="*/ 0 w 12922"/>
              <a:gd name="connsiteY0" fmla="*/ 2180 h 22281"/>
              <a:gd name="connsiteX1" fmla="*/ 6454 w 12922"/>
              <a:gd name="connsiteY1" fmla="*/ 1 h 22281"/>
              <a:gd name="connsiteX2" fmla="*/ 12922 w 12922"/>
              <a:gd name="connsiteY2" fmla="*/ 2209 h 22281"/>
              <a:gd name="connsiteX3" fmla="*/ 12890 w 12922"/>
              <a:gd name="connsiteY3" fmla="*/ 22281 h 22281"/>
              <a:gd name="connsiteX4" fmla="*/ 16 w 12922"/>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0 w 12906"/>
              <a:gd name="connsiteY0" fmla="*/ 2180 h 22281"/>
              <a:gd name="connsiteX1" fmla="*/ 6454 w 12906"/>
              <a:gd name="connsiteY1" fmla="*/ 1 h 22281"/>
              <a:gd name="connsiteX2" fmla="*/ 12906 w 12906"/>
              <a:gd name="connsiteY2" fmla="*/ 2209 h 22281"/>
              <a:gd name="connsiteX3" fmla="*/ 12890 w 12906"/>
              <a:gd name="connsiteY3" fmla="*/ 22281 h 22281"/>
              <a:gd name="connsiteX4" fmla="*/ 16 w 12906"/>
              <a:gd name="connsiteY4" fmla="*/ 22281 h 22281"/>
              <a:gd name="connsiteX0" fmla="*/ 16 w 12890"/>
              <a:gd name="connsiteY0" fmla="*/ 2297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 name="connsiteX0" fmla="*/ 32 w 12890"/>
              <a:gd name="connsiteY0" fmla="*/ 2239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 name="connsiteX0" fmla="*/ 0 w 12890"/>
              <a:gd name="connsiteY0" fmla="*/ 2268 h 22281"/>
              <a:gd name="connsiteX1" fmla="*/ 6438 w 12890"/>
              <a:gd name="connsiteY1" fmla="*/ 1 h 22281"/>
              <a:gd name="connsiteX2" fmla="*/ 12890 w 12890"/>
              <a:gd name="connsiteY2" fmla="*/ 2209 h 22281"/>
              <a:gd name="connsiteX3" fmla="*/ 12874 w 12890"/>
              <a:gd name="connsiteY3" fmla="*/ 22281 h 22281"/>
              <a:gd name="connsiteX4" fmla="*/ 0 w 12890"/>
              <a:gd name="connsiteY4" fmla="*/ 22281 h 22281"/>
              <a:gd name="connsiteX0" fmla="*/ 0 w 12968"/>
              <a:gd name="connsiteY0" fmla="*/ 2268 h 22316"/>
              <a:gd name="connsiteX1" fmla="*/ 6438 w 12968"/>
              <a:gd name="connsiteY1" fmla="*/ 1 h 22316"/>
              <a:gd name="connsiteX2" fmla="*/ 12890 w 12968"/>
              <a:gd name="connsiteY2" fmla="*/ 2209 h 22316"/>
              <a:gd name="connsiteX3" fmla="*/ 12968 w 12968"/>
              <a:gd name="connsiteY3" fmla="*/ 22316 h 22316"/>
              <a:gd name="connsiteX4" fmla="*/ 0 w 12968"/>
              <a:gd name="connsiteY4" fmla="*/ 22281 h 22316"/>
              <a:gd name="connsiteX0" fmla="*/ 0 w 12949"/>
              <a:gd name="connsiteY0" fmla="*/ 2268 h 22351"/>
              <a:gd name="connsiteX1" fmla="*/ 6438 w 12949"/>
              <a:gd name="connsiteY1" fmla="*/ 1 h 22351"/>
              <a:gd name="connsiteX2" fmla="*/ 12890 w 12949"/>
              <a:gd name="connsiteY2" fmla="*/ 2209 h 22351"/>
              <a:gd name="connsiteX3" fmla="*/ 12949 w 12949"/>
              <a:gd name="connsiteY3" fmla="*/ 22351 h 22351"/>
              <a:gd name="connsiteX4" fmla="*/ 0 w 12949"/>
              <a:gd name="connsiteY4" fmla="*/ 22281 h 22351"/>
              <a:gd name="connsiteX0" fmla="*/ 0 w 12949"/>
              <a:gd name="connsiteY0" fmla="*/ 2268 h 22351"/>
              <a:gd name="connsiteX1" fmla="*/ 6438 w 12949"/>
              <a:gd name="connsiteY1" fmla="*/ 1 h 22351"/>
              <a:gd name="connsiteX2" fmla="*/ 12909 w 12949"/>
              <a:gd name="connsiteY2" fmla="*/ 2278 h 22351"/>
              <a:gd name="connsiteX3" fmla="*/ 12949 w 12949"/>
              <a:gd name="connsiteY3" fmla="*/ 22351 h 22351"/>
              <a:gd name="connsiteX4" fmla="*/ 0 w 12949"/>
              <a:gd name="connsiteY4" fmla="*/ 22281 h 2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9" h="22351">
                <a:moveTo>
                  <a:pt x="0" y="2268"/>
                </a:moveTo>
                <a:cubicBezTo>
                  <a:pt x="1698" y="965"/>
                  <a:pt x="4287" y="-1"/>
                  <a:pt x="6438" y="1"/>
                </a:cubicBezTo>
                <a:cubicBezTo>
                  <a:pt x="8589" y="3"/>
                  <a:pt x="10988" y="945"/>
                  <a:pt x="12909" y="2278"/>
                </a:cubicBezTo>
                <a:cubicBezTo>
                  <a:pt x="12898" y="8969"/>
                  <a:pt x="12938" y="22302"/>
                  <a:pt x="12949" y="22351"/>
                </a:cubicBezTo>
                <a:cubicBezTo>
                  <a:pt x="12928" y="22313"/>
                  <a:pt x="4291" y="22281"/>
                  <a:pt x="0" y="22281"/>
                </a:cubicBezTo>
              </a:path>
            </a:pathLst>
          </a:custGeom>
          <a:solidFill>
            <a:schemeClr val="bg1"/>
          </a:solidFill>
          <a:ln>
            <a:noFill/>
          </a:ln>
          <a:effectLst/>
        </p:spPr>
        <p:txBody>
          <a:bodyPr wrap="none" anchor="ct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6" y="5870807"/>
            <a:ext cx="1265749" cy="916857"/>
          </a:xfrm>
          <a:prstGeom prst="rect">
            <a:avLst/>
          </a:prstGeom>
        </p:spPr>
      </p:pic>
      <p:sp>
        <p:nvSpPr>
          <p:cNvPr id="13" name="Title 8">
            <a:extLst>
              <a:ext uri="{FF2B5EF4-FFF2-40B4-BE49-F238E27FC236}">
                <a16:creationId xmlns:a16="http://schemas.microsoft.com/office/drawing/2014/main" id="{41B13971-45F7-4241-8CD0-CB4AFB67C304}"/>
              </a:ext>
            </a:extLst>
          </p:cNvPr>
          <p:cNvSpPr>
            <a:spLocks noGrp="1"/>
          </p:cNvSpPr>
          <p:nvPr>
            <p:ph type="title"/>
          </p:nvPr>
        </p:nvSpPr>
        <p:spPr>
          <a:xfrm>
            <a:off x="838200" y="365125"/>
            <a:ext cx="4812957" cy="1325563"/>
          </a:xfrm>
          <a:prstGeom prst="rect">
            <a:avLst/>
          </a:prstGeom>
        </p:spPr>
        <p:txBody>
          <a:bodyPr anchor="ctr"/>
          <a:lstStyle>
            <a:lvl1pPr>
              <a:defRPr sz="4000" b="1">
                <a:solidFill>
                  <a:schemeClr val="tx2"/>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14" name="Text Placeholder 10">
            <a:extLst>
              <a:ext uri="{FF2B5EF4-FFF2-40B4-BE49-F238E27FC236}">
                <a16:creationId xmlns:a16="http://schemas.microsoft.com/office/drawing/2014/main" id="{781FAB7F-932B-1C44-9F62-E24DB7A762C9}"/>
              </a:ext>
            </a:extLst>
          </p:cNvPr>
          <p:cNvSpPr>
            <a:spLocks noGrp="1"/>
          </p:cNvSpPr>
          <p:nvPr>
            <p:ph type="body" sz="quarter" idx="10"/>
          </p:nvPr>
        </p:nvSpPr>
        <p:spPr>
          <a:xfrm>
            <a:off x="838199" y="2017714"/>
            <a:ext cx="4812957" cy="3853094"/>
          </a:xfrm>
          <a:prstGeom prst="rect">
            <a:avLst/>
          </a:prstGeom>
        </p:spPr>
        <p:txBody>
          <a:bodyPr/>
          <a:lstStyle>
            <a:lvl1pPr>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4"/>
          <p:cNvSpPr>
            <a:spLocks noGrp="1"/>
          </p:cNvSpPr>
          <p:nvPr>
            <p:ph sz="quarter" idx="11" hasCustomPrompt="1"/>
          </p:nvPr>
        </p:nvSpPr>
        <p:spPr>
          <a:xfrm>
            <a:off x="6817360" y="568960"/>
            <a:ext cx="4765040" cy="5598160"/>
          </a:xfrm>
          <a:prstGeom prst="rect">
            <a:avLst/>
          </a:prstGeom>
        </p:spPr>
        <p:txBody>
          <a:bodyPr/>
          <a:lstStyle>
            <a:lvl1pPr>
              <a:defRPr baseline="0">
                <a:solidFill>
                  <a:schemeClr val="bg1"/>
                </a:solidFill>
              </a:defRPr>
            </a:lvl1pPr>
          </a:lstStyle>
          <a:p>
            <a:pPr lvl="0"/>
            <a:r>
              <a:rPr lang="en-US" dirty="0" smtClean="0"/>
              <a:t>Place content (chart, graph, table, text, media, image, etc.)</a:t>
            </a:r>
            <a:endParaRPr lang="en-US" dirty="0"/>
          </a:p>
        </p:txBody>
      </p:sp>
    </p:spTree>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F33CC0D7-9A28-C84E-9B57-324EF2A8AD53}"/>
              </a:ext>
            </a:extLst>
          </p:cNvPr>
          <p:cNvSpPr>
            <a:spLocks noChangeAspect="1" noChangeArrowheads="1"/>
          </p:cNvSpPr>
          <p:nvPr userDrawn="1"/>
        </p:nvSpPr>
        <p:spPr bwMode="auto">
          <a:xfrm rot="5400000">
            <a:off x="-1873615" y="1873625"/>
            <a:ext cx="6858003" cy="3110773"/>
          </a:xfrm>
          <a:custGeom>
            <a:avLst/>
            <a:gdLst>
              <a:gd name="T0" fmla="*/ 0 w 12875"/>
              <a:gd name="T1" fmla="*/ 1187 h 22281"/>
              <a:gd name="T2" fmla="*/ 0 w 12875"/>
              <a:gd name="T3" fmla="*/ 1187 h 22281"/>
              <a:gd name="T4" fmla="*/ 6438 w 12875"/>
              <a:gd name="T5" fmla="*/ 0 h 22281"/>
              <a:gd name="T6" fmla="*/ 12874 w 12875"/>
              <a:gd name="T7" fmla="*/ 1187 h 22281"/>
              <a:gd name="T8" fmla="*/ 12874 w 12875"/>
              <a:gd name="T9" fmla="*/ 22280 h 22281"/>
              <a:gd name="T10" fmla="*/ 0 w 12875"/>
              <a:gd name="T11" fmla="*/ 22280 h 22281"/>
              <a:gd name="T12" fmla="*/ 0 w 12875"/>
              <a:gd name="T13" fmla="*/ 1187 h 22281"/>
              <a:gd name="connsiteX0" fmla="*/ 0 w 12874"/>
              <a:gd name="connsiteY0" fmla="*/ 1187 h 22280"/>
              <a:gd name="connsiteX1" fmla="*/ 0 w 12874"/>
              <a:gd name="connsiteY1" fmla="*/ 1187 h 22280"/>
              <a:gd name="connsiteX2" fmla="*/ 6438 w 12874"/>
              <a:gd name="connsiteY2" fmla="*/ 0 h 22280"/>
              <a:gd name="connsiteX3" fmla="*/ 12874 w 12874"/>
              <a:gd name="connsiteY3" fmla="*/ 1187 h 22280"/>
              <a:gd name="connsiteX4" fmla="*/ 12874 w 12874"/>
              <a:gd name="connsiteY4" fmla="*/ 22280 h 22280"/>
              <a:gd name="connsiteX5" fmla="*/ 0 w 12874"/>
              <a:gd name="connsiteY5" fmla="*/ 22280 h 22280"/>
              <a:gd name="connsiteX6" fmla="*/ 0 w 12874"/>
              <a:gd name="connsiteY6" fmla="*/ 1187 h 22280"/>
              <a:gd name="connsiteX0" fmla="*/ 11 w 12885"/>
              <a:gd name="connsiteY0" fmla="*/ 1187 h 22280"/>
              <a:gd name="connsiteX1" fmla="*/ 11 w 12885"/>
              <a:gd name="connsiteY1" fmla="*/ 1187 h 22280"/>
              <a:gd name="connsiteX2" fmla="*/ 6449 w 12885"/>
              <a:gd name="connsiteY2" fmla="*/ 0 h 22280"/>
              <a:gd name="connsiteX3" fmla="*/ 12885 w 12885"/>
              <a:gd name="connsiteY3" fmla="*/ 1187 h 22280"/>
              <a:gd name="connsiteX4" fmla="*/ 12885 w 12885"/>
              <a:gd name="connsiteY4" fmla="*/ 22280 h 22280"/>
              <a:gd name="connsiteX5" fmla="*/ 11 w 12885"/>
              <a:gd name="connsiteY5" fmla="*/ 22280 h 22280"/>
              <a:gd name="connsiteX6" fmla="*/ 0 w 12885"/>
              <a:gd name="connsiteY6" fmla="*/ 4079 h 22280"/>
              <a:gd name="connsiteX0" fmla="*/ 1 w 12875"/>
              <a:gd name="connsiteY0" fmla="*/ 1187 h 22280"/>
              <a:gd name="connsiteX1" fmla="*/ 1 w 12875"/>
              <a:gd name="connsiteY1" fmla="*/ 1187 h 22280"/>
              <a:gd name="connsiteX2" fmla="*/ 6439 w 12875"/>
              <a:gd name="connsiteY2" fmla="*/ 0 h 22280"/>
              <a:gd name="connsiteX3" fmla="*/ 12875 w 12875"/>
              <a:gd name="connsiteY3" fmla="*/ 1187 h 22280"/>
              <a:gd name="connsiteX4" fmla="*/ 12875 w 12875"/>
              <a:gd name="connsiteY4" fmla="*/ 22280 h 22280"/>
              <a:gd name="connsiteX5" fmla="*/ 1 w 12875"/>
              <a:gd name="connsiteY5" fmla="*/ 22280 h 22280"/>
              <a:gd name="connsiteX6" fmla="*/ 12 w 12875"/>
              <a:gd name="connsiteY6" fmla="*/ 4122 h 22280"/>
              <a:gd name="connsiteX0" fmla="*/ 11 w 12885"/>
              <a:gd name="connsiteY0" fmla="*/ 1187 h 22280"/>
              <a:gd name="connsiteX1" fmla="*/ 11 w 12885"/>
              <a:gd name="connsiteY1" fmla="*/ 1187 h 22280"/>
              <a:gd name="connsiteX2" fmla="*/ 6449 w 12885"/>
              <a:gd name="connsiteY2" fmla="*/ 0 h 22280"/>
              <a:gd name="connsiteX3" fmla="*/ 12885 w 12885"/>
              <a:gd name="connsiteY3" fmla="*/ 1187 h 22280"/>
              <a:gd name="connsiteX4" fmla="*/ 12885 w 12885"/>
              <a:gd name="connsiteY4" fmla="*/ 22280 h 22280"/>
              <a:gd name="connsiteX5" fmla="*/ 11 w 12885"/>
              <a:gd name="connsiteY5" fmla="*/ 22280 h 22280"/>
              <a:gd name="connsiteX6" fmla="*/ 0 w 12885"/>
              <a:gd name="connsiteY6" fmla="*/ 4122 h 22280"/>
              <a:gd name="connsiteX0" fmla="*/ 1 w 12875"/>
              <a:gd name="connsiteY0" fmla="*/ 1187 h 22280"/>
              <a:gd name="connsiteX1" fmla="*/ 1 w 12875"/>
              <a:gd name="connsiteY1" fmla="*/ 1187 h 22280"/>
              <a:gd name="connsiteX2" fmla="*/ 6439 w 12875"/>
              <a:gd name="connsiteY2" fmla="*/ 0 h 22280"/>
              <a:gd name="connsiteX3" fmla="*/ 12875 w 12875"/>
              <a:gd name="connsiteY3" fmla="*/ 1187 h 22280"/>
              <a:gd name="connsiteX4" fmla="*/ 12875 w 12875"/>
              <a:gd name="connsiteY4" fmla="*/ 22280 h 22280"/>
              <a:gd name="connsiteX5" fmla="*/ 1 w 12875"/>
              <a:gd name="connsiteY5" fmla="*/ 22280 h 22280"/>
              <a:gd name="connsiteX6" fmla="*/ 12 w 12875"/>
              <a:gd name="connsiteY6" fmla="*/ 4122 h 22280"/>
              <a:gd name="connsiteX0" fmla="*/ 11 w 12885"/>
              <a:gd name="connsiteY0" fmla="*/ 1187 h 22280"/>
              <a:gd name="connsiteX1" fmla="*/ 11 w 12885"/>
              <a:gd name="connsiteY1" fmla="*/ 1187 h 22280"/>
              <a:gd name="connsiteX2" fmla="*/ 6449 w 12885"/>
              <a:gd name="connsiteY2" fmla="*/ 0 h 22280"/>
              <a:gd name="connsiteX3" fmla="*/ 12885 w 12885"/>
              <a:gd name="connsiteY3" fmla="*/ 1187 h 22280"/>
              <a:gd name="connsiteX4" fmla="*/ 12885 w 12885"/>
              <a:gd name="connsiteY4" fmla="*/ 22280 h 22280"/>
              <a:gd name="connsiteX5" fmla="*/ 11 w 12885"/>
              <a:gd name="connsiteY5" fmla="*/ 22280 h 22280"/>
              <a:gd name="connsiteX6" fmla="*/ 0 w 12885"/>
              <a:gd name="connsiteY6" fmla="*/ 4037 h 22280"/>
              <a:gd name="connsiteX0" fmla="*/ 2 w 12876"/>
              <a:gd name="connsiteY0" fmla="*/ 1187 h 22280"/>
              <a:gd name="connsiteX1" fmla="*/ 2 w 12876"/>
              <a:gd name="connsiteY1" fmla="*/ 1187 h 22280"/>
              <a:gd name="connsiteX2" fmla="*/ 6440 w 12876"/>
              <a:gd name="connsiteY2" fmla="*/ 0 h 22280"/>
              <a:gd name="connsiteX3" fmla="*/ 12876 w 12876"/>
              <a:gd name="connsiteY3" fmla="*/ 1187 h 22280"/>
              <a:gd name="connsiteX4" fmla="*/ 12876 w 12876"/>
              <a:gd name="connsiteY4" fmla="*/ 22280 h 22280"/>
              <a:gd name="connsiteX5" fmla="*/ 2 w 12876"/>
              <a:gd name="connsiteY5" fmla="*/ 22280 h 22280"/>
              <a:gd name="connsiteX6" fmla="*/ 2 w 12876"/>
              <a:gd name="connsiteY6" fmla="*/ 4037 h 22280"/>
              <a:gd name="connsiteX0" fmla="*/ 11 w 12885"/>
              <a:gd name="connsiteY0" fmla="*/ 1318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6" fmla="*/ 11 w 12885"/>
              <a:gd name="connsiteY6" fmla="*/ 4168 h 22411"/>
              <a:gd name="connsiteX0" fmla="*/ 11 w 12885"/>
              <a:gd name="connsiteY0" fmla="*/ 1318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6" fmla="*/ 11 w 12885"/>
              <a:gd name="connsiteY6" fmla="*/ 4168 h 22411"/>
              <a:gd name="connsiteX0" fmla="*/ 11 w 12885"/>
              <a:gd name="connsiteY0" fmla="*/ 4295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6" fmla="*/ 11 w 12885"/>
              <a:gd name="connsiteY6" fmla="*/ 4168 h 22411"/>
              <a:gd name="connsiteX0" fmla="*/ 11 w 12885"/>
              <a:gd name="connsiteY0" fmla="*/ 4295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6" fmla="*/ 22 w 12885"/>
              <a:gd name="connsiteY6" fmla="*/ 4125 h 22411"/>
              <a:gd name="connsiteX0" fmla="*/ 11 w 12885"/>
              <a:gd name="connsiteY0" fmla="*/ 4295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0" fmla="*/ 0 w 12874"/>
              <a:gd name="connsiteY0" fmla="*/ 4295 h 22411"/>
              <a:gd name="connsiteX1" fmla="*/ 6438 w 12874"/>
              <a:gd name="connsiteY1" fmla="*/ 131 h 22411"/>
              <a:gd name="connsiteX2" fmla="*/ 12874 w 12874"/>
              <a:gd name="connsiteY2" fmla="*/ 1318 h 22411"/>
              <a:gd name="connsiteX3" fmla="*/ 12874 w 12874"/>
              <a:gd name="connsiteY3" fmla="*/ 22411 h 22411"/>
              <a:gd name="connsiteX4" fmla="*/ 0 w 12874"/>
              <a:gd name="connsiteY4" fmla="*/ 22411 h 22411"/>
              <a:gd name="connsiteX0" fmla="*/ 0 w 12874"/>
              <a:gd name="connsiteY0" fmla="*/ 4295 h 22411"/>
              <a:gd name="connsiteX1" fmla="*/ 6438 w 12874"/>
              <a:gd name="connsiteY1" fmla="*/ 131 h 22411"/>
              <a:gd name="connsiteX2" fmla="*/ 12874 w 12874"/>
              <a:gd name="connsiteY2" fmla="*/ 1318 h 22411"/>
              <a:gd name="connsiteX3" fmla="*/ 12874 w 12874"/>
              <a:gd name="connsiteY3" fmla="*/ 22411 h 22411"/>
              <a:gd name="connsiteX4" fmla="*/ 0 w 12874"/>
              <a:gd name="connsiteY4" fmla="*/ 22411 h 22411"/>
              <a:gd name="connsiteX0" fmla="*/ 0 w 12874"/>
              <a:gd name="connsiteY0" fmla="*/ 4295 h 22411"/>
              <a:gd name="connsiteX1" fmla="*/ 6438 w 12874"/>
              <a:gd name="connsiteY1" fmla="*/ 131 h 22411"/>
              <a:gd name="connsiteX2" fmla="*/ 12874 w 12874"/>
              <a:gd name="connsiteY2" fmla="*/ 1318 h 22411"/>
              <a:gd name="connsiteX3" fmla="*/ 12874 w 12874"/>
              <a:gd name="connsiteY3" fmla="*/ 22411 h 22411"/>
              <a:gd name="connsiteX4" fmla="*/ 0 w 12874"/>
              <a:gd name="connsiteY4" fmla="*/ 22411 h 22411"/>
              <a:gd name="connsiteX0" fmla="*/ 0 w 13833"/>
              <a:gd name="connsiteY0" fmla="*/ 4165 h 23625"/>
              <a:gd name="connsiteX1" fmla="*/ 6438 w 13833"/>
              <a:gd name="connsiteY1" fmla="*/ 1 h 23625"/>
              <a:gd name="connsiteX2" fmla="*/ 12896 w 13833"/>
              <a:gd name="connsiteY2" fmla="*/ 4122 h 23625"/>
              <a:gd name="connsiteX3" fmla="*/ 12874 w 13833"/>
              <a:gd name="connsiteY3" fmla="*/ 22281 h 23625"/>
              <a:gd name="connsiteX4" fmla="*/ 0 w 13833"/>
              <a:gd name="connsiteY4" fmla="*/ 22281 h 23625"/>
              <a:gd name="connsiteX0" fmla="*/ 0 w 13833"/>
              <a:gd name="connsiteY0" fmla="*/ 4165 h 23625"/>
              <a:gd name="connsiteX1" fmla="*/ 6438 w 13833"/>
              <a:gd name="connsiteY1" fmla="*/ 1 h 23625"/>
              <a:gd name="connsiteX2" fmla="*/ 12896 w 13833"/>
              <a:gd name="connsiteY2" fmla="*/ 4122 h 23625"/>
              <a:gd name="connsiteX3" fmla="*/ 12874 w 13833"/>
              <a:gd name="connsiteY3" fmla="*/ 22281 h 23625"/>
              <a:gd name="connsiteX4" fmla="*/ 0 w 13833"/>
              <a:gd name="connsiteY4" fmla="*/ 22281 h 23625"/>
              <a:gd name="connsiteX0" fmla="*/ 0 w 13841"/>
              <a:gd name="connsiteY0" fmla="*/ 4165 h 23531"/>
              <a:gd name="connsiteX1" fmla="*/ 6438 w 13841"/>
              <a:gd name="connsiteY1" fmla="*/ 1 h 23531"/>
              <a:gd name="connsiteX2" fmla="*/ 12896 w 13841"/>
              <a:gd name="connsiteY2" fmla="*/ 4122 h 23531"/>
              <a:gd name="connsiteX3" fmla="*/ 12885 w 13841"/>
              <a:gd name="connsiteY3" fmla="*/ 22153 h 23531"/>
              <a:gd name="connsiteX4" fmla="*/ 0 w 13841"/>
              <a:gd name="connsiteY4" fmla="*/ 22281 h 23531"/>
              <a:gd name="connsiteX0" fmla="*/ 0 w 13841"/>
              <a:gd name="connsiteY0" fmla="*/ 4165 h 23531"/>
              <a:gd name="connsiteX1" fmla="*/ 6438 w 13841"/>
              <a:gd name="connsiteY1" fmla="*/ 1 h 23531"/>
              <a:gd name="connsiteX2" fmla="*/ 12896 w 13841"/>
              <a:gd name="connsiteY2" fmla="*/ 4122 h 23531"/>
              <a:gd name="connsiteX3" fmla="*/ 12885 w 13841"/>
              <a:gd name="connsiteY3" fmla="*/ 22153 h 23531"/>
              <a:gd name="connsiteX4" fmla="*/ 0 w 13841"/>
              <a:gd name="connsiteY4" fmla="*/ 22281 h 23531"/>
              <a:gd name="connsiteX0" fmla="*/ 0 w 13841"/>
              <a:gd name="connsiteY0" fmla="*/ 4165 h 23531"/>
              <a:gd name="connsiteX1" fmla="*/ 6438 w 13841"/>
              <a:gd name="connsiteY1" fmla="*/ 1 h 23531"/>
              <a:gd name="connsiteX2" fmla="*/ 12896 w 13841"/>
              <a:gd name="connsiteY2" fmla="*/ 4122 h 23531"/>
              <a:gd name="connsiteX3" fmla="*/ 12885 w 13841"/>
              <a:gd name="connsiteY3" fmla="*/ 22153 h 23531"/>
              <a:gd name="connsiteX4" fmla="*/ 0 w 13841"/>
              <a:gd name="connsiteY4" fmla="*/ 22281 h 23531"/>
              <a:gd name="connsiteX0" fmla="*/ 0 w 12896"/>
              <a:gd name="connsiteY0" fmla="*/ 4165 h 23531"/>
              <a:gd name="connsiteX1" fmla="*/ 6438 w 12896"/>
              <a:gd name="connsiteY1" fmla="*/ 1 h 23531"/>
              <a:gd name="connsiteX2" fmla="*/ 12896 w 12896"/>
              <a:gd name="connsiteY2" fmla="*/ 4122 h 23531"/>
              <a:gd name="connsiteX3" fmla="*/ 12885 w 12896"/>
              <a:gd name="connsiteY3" fmla="*/ 22153 h 23531"/>
              <a:gd name="connsiteX4" fmla="*/ 0 w 12896"/>
              <a:gd name="connsiteY4" fmla="*/ 22281 h 23531"/>
              <a:gd name="connsiteX0" fmla="*/ 0 w 12898"/>
              <a:gd name="connsiteY0" fmla="*/ 4165 h 23500"/>
              <a:gd name="connsiteX1" fmla="*/ 6438 w 12898"/>
              <a:gd name="connsiteY1" fmla="*/ 1 h 23500"/>
              <a:gd name="connsiteX2" fmla="*/ 12896 w 12898"/>
              <a:gd name="connsiteY2" fmla="*/ 4122 h 23500"/>
              <a:gd name="connsiteX3" fmla="*/ 12896 w 12898"/>
              <a:gd name="connsiteY3" fmla="*/ 22110 h 23500"/>
              <a:gd name="connsiteX4" fmla="*/ 0 w 12898"/>
              <a:gd name="connsiteY4" fmla="*/ 22281 h 23500"/>
              <a:gd name="connsiteX0" fmla="*/ 0 w 12898"/>
              <a:gd name="connsiteY0" fmla="*/ 4165 h 22281"/>
              <a:gd name="connsiteX1" fmla="*/ 6438 w 12898"/>
              <a:gd name="connsiteY1" fmla="*/ 1 h 22281"/>
              <a:gd name="connsiteX2" fmla="*/ 12896 w 12898"/>
              <a:gd name="connsiteY2" fmla="*/ 4122 h 22281"/>
              <a:gd name="connsiteX3" fmla="*/ 12896 w 12898"/>
              <a:gd name="connsiteY3" fmla="*/ 22110 h 22281"/>
              <a:gd name="connsiteX4" fmla="*/ 0 w 12898"/>
              <a:gd name="connsiteY4" fmla="*/ 22281 h 22281"/>
              <a:gd name="connsiteX0" fmla="*/ 0 w 12908"/>
              <a:gd name="connsiteY0" fmla="*/ 4165 h 22281"/>
              <a:gd name="connsiteX1" fmla="*/ 6438 w 12908"/>
              <a:gd name="connsiteY1" fmla="*/ 1 h 22281"/>
              <a:gd name="connsiteX2" fmla="*/ 12896 w 12908"/>
              <a:gd name="connsiteY2" fmla="*/ 4122 h 22281"/>
              <a:gd name="connsiteX3" fmla="*/ 12907 w 12908"/>
              <a:gd name="connsiteY3" fmla="*/ 22280 h 22281"/>
              <a:gd name="connsiteX4" fmla="*/ 0 w 12908"/>
              <a:gd name="connsiteY4" fmla="*/ 22281 h 22281"/>
              <a:gd name="connsiteX0" fmla="*/ 0 w 12896"/>
              <a:gd name="connsiteY0" fmla="*/ 4165 h 22281"/>
              <a:gd name="connsiteX1" fmla="*/ 6438 w 12896"/>
              <a:gd name="connsiteY1" fmla="*/ 1 h 22281"/>
              <a:gd name="connsiteX2" fmla="*/ 12896 w 12896"/>
              <a:gd name="connsiteY2" fmla="*/ 4122 h 22281"/>
              <a:gd name="connsiteX3" fmla="*/ 12885 w 12896"/>
              <a:gd name="connsiteY3" fmla="*/ 22280 h 22281"/>
              <a:gd name="connsiteX4" fmla="*/ 0 w 12896"/>
              <a:gd name="connsiteY4" fmla="*/ 22281 h 22281"/>
              <a:gd name="connsiteX0" fmla="*/ 0 w 12919"/>
              <a:gd name="connsiteY0" fmla="*/ 4165 h 22281"/>
              <a:gd name="connsiteX1" fmla="*/ 6438 w 12919"/>
              <a:gd name="connsiteY1" fmla="*/ 1 h 22281"/>
              <a:gd name="connsiteX2" fmla="*/ 12896 w 12919"/>
              <a:gd name="connsiteY2" fmla="*/ 4122 h 22281"/>
              <a:gd name="connsiteX3" fmla="*/ 12918 w 12919"/>
              <a:gd name="connsiteY3" fmla="*/ 22280 h 22281"/>
              <a:gd name="connsiteX4" fmla="*/ 0 w 12919"/>
              <a:gd name="connsiteY4" fmla="*/ 22281 h 22281"/>
              <a:gd name="connsiteX0" fmla="*/ 0 w 12898"/>
              <a:gd name="connsiteY0" fmla="*/ 4165 h 22281"/>
              <a:gd name="connsiteX1" fmla="*/ 6438 w 12898"/>
              <a:gd name="connsiteY1" fmla="*/ 1 h 22281"/>
              <a:gd name="connsiteX2" fmla="*/ 12896 w 12898"/>
              <a:gd name="connsiteY2" fmla="*/ 4122 h 22281"/>
              <a:gd name="connsiteX3" fmla="*/ 12896 w 12898"/>
              <a:gd name="connsiteY3" fmla="*/ 22280 h 22281"/>
              <a:gd name="connsiteX4" fmla="*/ 0 w 12898"/>
              <a:gd name="connsiteY4" fmla="*/ 22281 h 22281"/>
              <a:gd name="connsiteX0" fmla="*/ 0 w 12898"/>
              <a:gd name="connsiteY0" fmla="*/ 4635 h 22283"/>
              <a:gd name="connsiteX1" fmla="*/ 6438 w 12898"/>
              <a:gd name="connsiteY1" fmla="*/ 3 h 22283"/>
              <a:gd name="connsiteX2" fmla="*/ 12896 w 12898"/>
              <a:gd name="connsiteY2" fmla="*/ 4124 h 22283"/>
              <a:gd name="connsiteX3" fmla="*/ 12896 w 12898"/>
              <a:gd name="connsiteY3" fmla="*/ 22282 h 22283"/>
              <a:gd name="connsiteX4" fmla="*/ 0 w 12898"/>
              <a:gd name="connsiteY4" fmla="*/ 22283 h 22283"/>
              <a:gd name="connsiteX0" fmla="*/ 0 w 12898"/>
              <a:gd name="connsiteY0" fmla="*/ 4632 h 22280"/>
              <a:gd name="connsiteX1" fmla="*/ 6438 w 12898"/>
              <a:gd name="connsiteY1" fmla="*/ 0 h 22280"/>
              <a:gd name="connsiteX2" fmla="*/ 12896 w 12898"/>
              <a:gd name="connsiteY2" fmla="*/ 4631 h 22280"/>
              <a:gd name="connsiteX3" fmla="*/ 12896 w 12898"/>
              <a:gd name="connsiteY3" fmla="*/ 22279 h 22280"/>
              <a:gd name="connsiteX4" fmla="*/ 0 w 12898"/>
              <a:gd name="connsiteY4" fmla="*/ 22280 h 22280"/>
              <a:gd name="connsiteX0" fmla="*/ 0 w 12907"/>
              <a:gd name="connsiteY0" fmla="*/ 4632 h 22280"/>
              <a:gd name="connsiteX1" fmla="*/ 6438 w 12907"/>
              <a:gd name="connsiteY1" fmla="*/ 0 h 22280"/>
              <a:gd name="connsiteX2" fmla="*/ 12907 w 12907"/>
              <a:gd name="connsiteY2" fmla="*/ 4588 h 22280"/>
              <a:gd name="connsiteX3" fmla="*/ 12896 w 12907"/>
              <a:gd name="connsiteY3" fmla="*/ 22279 h 22280"/>
              <a:gd name="connsiteX4" fmla="*/ 0 w 12907"/>
              <a:gd name="connsiteY4" fmla="*/ 22280 h 22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7" h="22280">
                <a:moveTo>
                  <a:pt x="0" y="4632"/>
                </a:moveTo>
                <a:cubicBezTo>
                  <a:pt x="1608" y="2234"/>
                  <a:pt x="4287" y="7"/>
                  <a:pt x="6438" y="0"/>
                </a:cubicBezTo>
                <a:cubicBezTo>
                  <a:pt x="8589" y="-7"/>
                  <a:pt x="10974" y="1967"/>
                  <a:pt x="12907" y="4588"/>
                </a:cubicBezTo>
                <a:cubicBezTo>
                  <a:pt x="12900" y="10641"/>
                  <a:pt x="12905" y="22187"/>
                  <a:pt x="12896" y="22279"/>
                </a:cubicBezTo>
                <a:cubicBezTo>
                  <a:pt x="12887" y="22243"/>
                  <a:pt x="4291" y="22280"/>
                  <a:pt x="0" y="22280"/>
                </a:cubicBezTo>
              </a:path>
            </a:pathLst>
          </a:custGeom>
          <a:solidFill>
            <a:schemeClr val="accent1"/>
          </a:solidFill>
          <a:ln>
            <a:noFill/>
          </a:ln>
          <a:effectLst/>
        </p:spPr>
        <p:txBody>
          <a:bodyPr wrap="none" anchor="ctr"/>
          <a:lstStyle/>
          <a:p>
            <a:endParaRPr lang="en-US" dirty="0"/>
          </a:p>
        </p:txBody>
      </p:sp>
      <p:sp>
        <p:nvSpPr>
          <p:cNvPr id="2" name="Title 1">
            <a:extLst>
              <a:ext uri="{FF2B5EF4-FFF2-40B4-BE49-F238E27FC236}">
                <a16:creationId xmlns:a16="http://schemas.microsoft.com/office/drawing/2014/main" id="{D801D513-3A86-C944-A682-03BCA51C18B4}"/>
              </a:ext>
            </a:extLst>
          </p:cNvPr>
          <p:cNvSpPr>
            <a:spLocks noGrp="1"/>
          </p:cNvSpPr>
          <p:nvPr>
            <p:ph type="title"/>
          </p:nvPr>
        </p:nvSpPr>
        <p:spPr>
          <a:xfrm>
            <a:off x="280612" y="457200"/>
            <a:ext cx="2202872" cy="5343266"/>
          </a:xfrm>
          <a:prstGeom prst="rect">
            <a:avLst/>
          </a:prstGeom>
        </p:spPr>
        <p:txBody>
          <a:bodyPr/>
          <a:lstStyle>
            <a:lvl1pPr>
              <a:defRPr sz="2400">
                <a:solidFill>
                  <a:schemeClr val="bg1"/>
                </a:solidFill>
              </a:defRPr>
            </a:lvl1pPr>
          </a:lstStyle>
          <a:p>
            <a:r>
              <a:rPr lang="en-US" smtClean="0"/>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5" y="5870807"/>
            <a:ext cx="1265749" cy="916857"/>
          </a:xfrm>
          <a:prstGeom prst="rect">
            <a:avLst/>
          </a:prstGeom>
        </p:spPr>
      </p:pic>
      <p:sp>
        <p:nvSpPr>
          <p:cNvPr id="8" name="Content Placeholder 4"/>
          <p:cNvSpPr>
            <a:spLocks noGrp="1"/>
          </p:cNvSpPr>
          <p:nvPr>
            <p:ph sz="quarter" idx="11" hasCustomPrompt="1"/>
          </p:nvPr>
        </p:nvSpPr>
        <p:spPr>
          <a:xfrm>
            <a:off x="3391384" y="457200"/>
            <a:ext cx="8302775" cy="5943600"/>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spTree>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F33CC0D7-9A28-C84E-9B57-324EF2A8AD53}"/>
              </a:ext>
            </a:extLst>
          </p:cNvPr>
          <p:cNvSpPr>
            <a:spLocks noChangeAspect="1" noChangeArrowheads="1"/>
          </p:cNvSpPr>
          <p:nvPr userDrawn="1"/>
        </p:nvSpPr>
        <p:spPr bwMode="auto">
          <a:xfrm rot="5400000">
            <a:off x="-1873615" y="1873625"/>
            <a:ext cx="6858003" cy="3110773"/>
          </a:xfrm>
          <a:custGeom>
            <a:avLst/>
            <a:gdLst>
              <a:gd name="T0" fmla="*/ 0 w 12875"/>
              <a:gd name="T1" fmla="*/ 1187 h 22281"/>
              <a:gd name="T2" fmla="*/ 0 w 12875"/>
              <a:gd name="T3" fmla="*/ 1187 h 22281"/>
              <a:gd name="T4" fmla="*/ 6438 w 12875"/>
              <a:gd name="T5" fmla="*/ 0 h 22281"/>
              <a:gd name="T6" fmla="*/ 12874 w 12875"/>
              <a:gd name="T7" fmla="*/ 1187 h 22281"/>
              <a:gd name="T8" fmla="*/ 12874 w 12875"/>
              <a:gd name="T9" fmla="*/ 22280 h 22281"/>
              <a:gd name="T10" fmla="*/ 0 w 12875"/>
              <a:gd name="T11" fmla="*/ 22280 h 22281"/>
              <a:gd name="T12" fmla="*/ 0 w 12875"/>
              <a:gd name="T13" fmla="*/ 1187 h 22281"/>
              <a:gd name="connsiteX0" fmla="*/ 0 w 12874"/>
              <a:gd name="connsiteY0" fmla="*/ 1187 h 22280"/>
              <a:gd name="connsiteX1" fmla="*/ 0 w 12874"/>
              <a:gd name="connsiteY1" fmla="*/ 1187 h 22280"/>
              <a:gd name="connsiteX2" fmla="*/ 6438 w 12874"/>
              <a:gd name="connsiteY2" fmla="*/ 0 h 22280"/>
              <a:gd name="connsiteX3" fmla="*/ 12874 w 12874"/>
              <a:gd name="connsiteY3" fmla="*/ 1187 h 22280"/>
              <a:gd name="connsiteX4" fmla="*/ 12874 w 12874"/>
              <a:gd name="connsiteY4" fmla="*/ 22280 h 22280"/>
              <a:gd name="connsiteX5" fmla="*/ 0 w 12874"/>
              <a:gd name="connsiteY5" fmla="*/ 22280 h 22280"/>
              <a:gd name="connsiteX6" fmla="*/ 0 w 12874"/>
              <a:gd name="connsiteY6" fmla="*/ 1187 h 22280"/>
              <a:gd name="connsiteX0" fmla="*/ 11 w 12885"/>
              <a:gd name="connsiteY0" fmla="*/ 1187 h 22280"/>
              <a:gd name="connsiteX1" fmla="*/ 11 w 12885"/>
              <a:gd name="connsiteY1" fmla="*/ 1187 h 22280"/>
              <a:gd name="connsiteX2" fmla="*/ 6449 w 12885"/>
              <a:gd name="connsiteY2" fmla="*/ 0 h 22280"/>
              <a:gd name="connsiteX3" fmla="*/ 12885 w 12885"/>
              <a:gd name="connsiteY3" fmla="*/ 1187 h 22280"/>
              <a:gd name="connsiteX4" fmla="*/ 12885 w 12885"/>
              <a:gd name="connsiteY4" fmla="*/ 22280 h 22280"/>
              <a:gd name="connsiteX5" fmla="*/ 11 w 12885"/>
              <a:gd name="connsiteY5" fmla="*/ 22280 h 22280"/>
              <a:gd name="connsiteX6" fmla="*/ 0 w 12885"/>
              <a:gd name="connsiteY6" fmla="*/ 4079 h 22280"/>
              <a:gd name="connsiteX0" fmla="*/ 1 w 12875"/>
              <a:gd name="connsiteY0" fmla="*/ 1187 h 22280"/>
              <a:gd name="connsiteX1" fmla="*/ 1 w 12875"/>
              <a:gd name="connsiteY1" fmla="*/ 1187 h 22280"/>
              <a:gd name="connsiteX2" fmla="*/ 6439 w 12875"/>
              <a:gd name="connsiteY2" fmla="*/ 0 h 22280"/>
              <a:gd name="connsiteX3" fmla="*/ 12875 w 12875"/>
              <a:gd name="connsiteY3" fmla="*/ 1187 h 22280"/>
              <a:gd name="connsiteX4" fmla="*/ 12875 w 12875"/>
              <a:gd name="connsiteY4" fmla="*/ 22280 h 22280"/>
              <a:gd name="connsiteX5" fmla="*/ 1 w 12875"/>
              <a:gd name="connsiteY5" fmla="*/ 22280 h 22280"/>
              <a:gd name="connsiteX6" fmla="*/ 12 w 12875"/>
              <a:gd name="connsiteY6" fmla="*/ 4122 h 22280"/>
              <a:gd name="connsiteX0" fmla="*/ 11 w 12885"/>
              <a:gd name="connsiteY0" fmla="*/ 1187 h 22280"/>
              <a:gd name="connsiteX1" fmla="*/ 11 w 12885"/>
              <a:gd name="connsiteY1" fmla="*/ 1187 h 22280"/>
              <a:gd name="connsiteX2" fmla="*/ 6449 w 12885"/>
              <a:gd name="connsiteY2" fmla="*/ 0 h 22280"/>
              <a:gd name="connsiteX3" fmla="*/ 12885 w 12885"/>
              <a:gd name="connsiteY3" fmla="*/ 1187 h 22280"/>
              <a:gd name="connsiteX4" fmla="*/ 12885 w 12885"/>
              <a:gd name="connsiteY4" fmla="*/ 22280 h 22280"/>
              <a:gd name="connsiteX5" fmla="*/ 11 w 12885"/>
              <a:gd name="connsiteY5" fmla="*/ 22280 h 22280"/>
              <a:gd name="connsiteX6" fmla="*/ 0 w 12885"/>
              <a:gd name="connsiteY6" fmla="*/ 4122 h 22280"/>
              <a:gd name="connsiteX0" fmla="*/ 1 w 12875"/>
              <a:gd name="connsiteY0" fmla="*/ 1187 h 22280"/>
              <a:gd name="connsiteX1" fmla="*/ 1 w 12875"/>
              <a:gd name="connsiteY1" fmla="*/ 1187 h 22280"/>
              <a:gd name="connsiteX2" fmla="*/ 6439 w 12875"/>
              <a:gd name="connsiteY2" fmla="*/ 0 h 22280"/>
              <a:gd name="connsiteX3" fmla="*/ 12875 w 12875"/>
              <a:gd name="connsiteY3" fmla="*/ 1187 h 22280"/>
              <a:gd name="connsiteX4" fmla="*/ 12875 w 12875"/>
              <a:gd name="connsiteY4" fmla="*/ 22280 h 22280"/>
              <a:gd name="connsiteX5" fmla="*/ 1 w 12875"/>
              <a:gd name="connsiteY5" fmla="*/ 22280 h 22280"/>
              <a:gd name="connsiteX6" fmla="*/ 12 w 12875"/>
              <a:gd name="connsiteY6" fmla="*/ 4122 h 22280"/>
              <a:gd name="connsiteX0" fmla="*/ 11 w 12885"/>
              <a:gd name="connsiteY0" fmla="*/ 1187 h 22280"/>
              <a:gd name="connsiteX1" fmla="*/ 11 w 12885"/>
              <a:gd name="connsiteY1" fmla="*/ 1187 h 22280"/>
              <a:gd name="connsiteX2" fmla="*/ 6449 w 12885"/>
              <a:gd name="connsiteY2" fmla="*/ 0 h 22280"/>
              <a:gd name="connsiteX3" fmla="*/ 12885 w 12885"/>
              <a:gd name="connsiteY3" fmla="*/ 1187 h 22280"/>
              <a:gd name="connsiteX4" fmla="*/ 12885 w 12885"/>
              <a:gd name="connsiteY4" fmla="*/ 22280 h 22280"/>
              <a:gd name="connsiteX5" fmla="*/ 11 w 12885"/>
              <a:gd name="connsiteY5" fmla="*/ 22280 h 22280"/>
              <a:gd name="connsiteX6" fmla="*/ 0 w 12885"/>
              <a:gd name="connsiteY6" fmla="*/ 4037 h 22280"/>
              <a:gd name="connsiteX0" fmla="*/ 2 w 12876"/>
              <a:gd name="connsiteY0" fmla="*/ 1187 h 22280"/>
              <a:gd name="connsiteX1" fmla="*/ 2 w 12876"/>
              <a:gd name="connsiteY1" fmla="*/ 1187 h 22280"/>
              <a:gd name="connsiteX2" fmla="*/ 6440 w 12876"/>
              <a:gd name="connsiteY2" fmla="*/ 0 h 22280"/>
              <a:gd name="connsiteX3" fmla="*/ 12876 w 12876"/>
              <a:gd name="connsiteY3" fmla="*/ 1187 h 22280"/>
              <a:gd name="connsiteX4" fmla="*/ 12876 w 12876"/>
              <a:gd name="connsiteY4" fmla="*/ 22280 h 22280"/>
              <a:gd name="connsiteX5" fmla="*/ 2 w 12876"/>
              <a:gd name="connsiteY5" fmla="*/ 22280 h 22280"/>
              <a:gd name="connsiteX6" fmla="*/ 2 w 12876"/>
              <a:gd name="connsiteY6" fmla="*/ 4037 h 22280"/>
              <a:gd name="connsiteX0" fmla="*/ 11 w 12885"/>
              <a:gd name="connsiteY0" fmla="*/ 1318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6" fmla="*/ 11 w 12885"/>
              <a:gd name="connsiteY6" fmla="*/ 4168 h 22411"/>
              <a:gd name="connsiteX0" fmla="*/ 11 w 12885"/>
              <a:gd name="connsiteY0" fmla="*/ 1318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6" fmla="*/ 11 w 12885"/>
              <a:gd name="connsiteY6" fmla="*/ 4168 h 22411"/>
              <a:gd name="connsiteX0" fmla="*/ 11 w 12885"/>
              <a:gd name="connsiteY0" fmla="*/ 4295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6" fmla="*/ 11 w 12885"/>
              <a:gd name="connsiteY6" fmla="*/ 4168 h 22411"/>
              <a:gd name="connsiteX0" fmla="*/ 11 w 12885"/>
              <a:gd name="connsiteY0" fmla="*/ 4295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6" fmla="*/ 22 w 12885"/>
              <a:gd name="connsiteY6" fmla="*/ 4125 h 22411"/>
              <a:gd name="connsiteX0" fmla="*/ 11 w 12885"/>
              <a:gd name="connsiteY0" fmla="*/ 4295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0" fmla="*/ 0 w 12874"/>
              <a:gd name="connsiteY0" fmla="*/ 4295 h 22411"/>
              <a:gd name="connsiteX1" fmla="*/ 6438 w 12874"/>
              <a:gd name="connsiteY1" fmla="*/ 131 h 22411"/>
              <a:gd name="connsiteX2" fmla="*/ 12874 w 12874"/>
              <a:gd name="connsiteY2" fmla="*/ 1318 h 22411"/>
              <a:gd name="connsiteX3" fmla="*/ 12874 w 12874"/>
              <a:gd name="connsiteY3" fmla="*/ 22411 h 22411"/>
              <a:gd name="connsiteX4" fmla="*/ 0 w 12874"/>
              <a:gd name="connsiteY4" fmla="*/ 22411 h 22411"/>
              <a:gd name="connsiteX0" fmla="*/ 0 w 12874"/>
              <a:gd name="connsiteY0" fmla="*/ 4295 h 22411"/>
              <a:gd name="connsiteX1" fmla="*/ 6438 w 12874"/>
              <a:gd name="connsiteY1" fmla="*/ 131 h 22411"/>
              <a:gd name="connsiteX2" fmla="*/ 12874 w 12874"/>
              <a:gd name="connsiteY2" fmla="*/ 1318 h 22411"/>
              <a:gd name="connsiteX3" fmla="*/ 12874 w 12874"/>
              <a:gd name="connsiteY3" fmla="*/ 22411 h 22411"/>
              <a:gd name="connsiteX4" fmla="*/ 0 w 12874"/>
              <a:gd name="connsiteY4" fmla="*/ 22411 h 22411"/>
              <a:gd name="connsiteX0" fmla="*/ 0 w 12874"/>
              <a:gd name="connsiteY0" fmla="*/ 4295 h 22411"/>
              <a:gd name="connsiteX1" fmla="*/ 6438 w 12874"/>
              <a:gd name="connsiteY1" fmla="*/ 131 h 22411"/>
              <a:gd name="connsiteX2" fmla="*/ 12874 w 12874"/>
              <a:gd name="connsiteY2" fmla="*/ 1318 h 22411"/>
              <a:gd name="connsiteX3" fmla="*/ 12874 w 12874"/>
              <a:gd name="connsiteY3" fmla="*/ 22411 h 22411"/>
              <a:gd name="connsiteX4" fmla="*/ 0 w 12874"/>
              <a:gd name="connsiteY4" fmla="*/ 22411 h 22411"/>
              <a:gd name="connsiteX0" fmla="*/ 0 w 13833"/>
              <a:gd name="connsiteY0" fmla="*/ 4165 h 23625"/>
              <a:gd name="connsiteX1" fmla="*/ 6438 w 13833"/>
              <a:gd name="connsiteY1" fmla="*/ 1 h 23625"/>
              <a:gd name="connsiteX2" fmla="*/ 12896 w 13833"/>
              <a:gd name="connsiteY2" fmla="*/ 4122 h 23625"/>
              <a:gd name="connsiteX3" fmla="*/ 12874 w 13833"/>
              <a:gd name="connsiteY3" fmla="*/ 22281 h 23625"/>
              <a:gd name="connsiteX4" fmla="*/ 0 w 13833"/>
              <a:gd name="connsiteY4" fmla="*/ 22281 h 23625"/>
              <a:gd name="connsiteX0" fmla="*/ 0 w 13833"/>
              <a:gd name="connsiteY0" fmla="*/ 4165 h 23625"/>
              <a:gd name="connsiteX1" fmla="*/ 6438 w 13833"/>
              <a:gd name="connsiteY1" fmla="*/ 1 h 23625"/>
              <a:gd name="connsiteX2" fmla="*/ 12896 w 13833"/>
              <a:gd name="connsiteY2" fmla="*/ 4122 h 23625"/>
              <a:gd name="connsiteX3" fmla="*/ 12874 w 13833"/>
              <a:gd name="connsiteY3" fmla="*/ 22281 h 23625"/>
              <a:gd name="connsiteX4" fmla="*/ 0 w 13833"/>
              <a:gd name="connsiteY4" fmla="*/ 22281 h 23625"/>
              <a:gd name="connsiteX0" fmla="*/ 0 w 13841"/>
              <a:gd name="connsiteY0" fmla="*/ 4165 h 23531"/>
              <a:gd name="connsiteX1" fmla="*/ 6438 w 13841"/>
              <a:gd name="connsiteY1" fmla="*/ 1 h 23531"/>
              <a:gd name="connsiteX2" fmla="*/ 12896 w 13841"/>
              <a:gd name="connsiteY2" fmla="*/ 4122 h 23531"/>
              <a:gd name="connsiteX3" fmla="*/ 12885 w 13841"/>
              <a:gd name="connsiteY3" fmla="*/ 22153 h 23531"/>
              <a:gd name="connsiteX4" fmla="*/ 0 w 13841"/>
              <a:gd name="connsiteY4" fmla="*/ 22281 h 23531"/>
              <a:gd name="connsiteX0" fmla="*/ 0 w 13841"/>
              <a:gd name="connsiteY0" fmla="*/ 4165 h 23531"/>
              <a:gd name="connsiteX1" fmla="*/ 6438 w 13841"/>
              <a:gd name="connsiteY1" fmla="*/ 1 h 23531"/>
              <a:gd name="connsiteX2" fmla="*/ 12896 w 13841"/>
              <a:gd name="connsiteY2" fmla="*/ 4122 h 23531"/>
              <a:gd name="connsiteX3" fmla="*/ 12885 w 13841"/>
              <a:gd name="connsiteY3" fmla="*/ 22153 h 23531"/>
              <a:gd name="connsiteX4" fmla="*/ 0 w 13841"/>
              <a:gd name="connsiteY4" fmla="*/ 22281 h 23531"/>
              <a:gd name="connsiteX0" fmla="*/ 0 w 13841"/>
              <a:gd name="connsiteY0" fmla="*/ 4165 h 23531"/>
              <a:gd name="connsiteX1" fmla="*/ 6438 w 13841"/>
              <a:gd name="connsiteY1" fmla="*/ 1 h 23531"/>
              <a:gd name="connsiteX2" fmla="*/ 12896 w 13841"/>
              <a:gd name="connsiteY2" fmla="*/ 4122 h 23531"/>
              <a:gd name="connsiteX3" fmla="*/ 12885 w 13841"/>
              <a:gd name="connsiteY3" fmla="*/ 22153 h 23531"/>
              <a:gd name="connsiteX4" fmla="*/ 0 w 13841"/>
              <a:gd name="connsiteY4" fmla="*/ 22281 h 23531"/>
              <a:gd name="connsiteX0" fmla="*/ 0 w 12896"/>
              <a:gd name="connsiteY0" fmla="*/ 4165 h 23531"/>
              <a:gd name="connsiteX1" fmla="*/ 6438 w 12896"/>
              <a:gd name="connsiteY1" fmla="*/ 1 h 23531"/>
              <a:gd name="connsiteX2" fmla="*/ 12896 w 12896"/>
              <a:gd name="connsiteY2" fmla="*/ 4122 h 23531"/>
              <a:gd name="connsiteX3" fmla="*/ 12885 w 12896"/>
              <a:gd name="connsiteY3" fmla="*/ 22153 h 23531"/>
              <a:gd name="connsiteX4" fmla="*/ 0 w 12896"/>
              <a:gd name="connsiteY4" fmla="*/ 22281 h 23531"/>
              <a:gd name="connsiteX0" fmla="*/ 0 w 12898"/>
              <a:gd name="connsiteY0" fmla="*/ 4165 h 23500"/>
              <a:gd name="connsiteX1" fmla="*/ 6438 w 12898"/>
              <a:gd name="connsiteY1" fmla="*/ 1 h 23500"/>
              <a:gd name="connsiteX2" fmla="*/ 12896 w 12898"/>
              <a:gd name="connsiteY2" fmla="*/ 4122 h 23500"/>
              <a:gd name="connsiteX3" fmla="*/ 12896 w 12898"/>
              <a:gd name="connsiteY3" fmla="*/ 22110 h 23500"/>
              <a:gd name="connsiteX4" fmla="*/ 0 w 12898"/>
              <a:gd name="connsiteY4" fmla="*/ 22281 h 23500"/>
              <a:gd name="connsiteX0" fmla="*/ 0 w 12898"/>
              <a:gd name="connsiteY0" fmla="*/ 4165 h 22281"/>
              <a:gd name="connsiteX1" fmla="*/ 6438 w 12898"/>
              <a:gd name="connsiteY1" fmla="*/ 1 h 22281"/>
              <a:gd name="connsiteX2" fmla="*/ 12896 w 12898"/>
              <a:gd name="connsiteY2" fmla="*/ 4122 h 22281"/>
              <a:gd name="connsiteX3" fmla="*/ 12896 w 12898"/>
              <a:gd name="connsiteY3" fmla="*/ 22110 h 22281"/>
              <a:gd name="connsiteX4" fmla="*/ 0 w 12898"/>
              <a:gd name="connsiteY4" fmla="*/ 22281 h 22281"/>
              <a:gd name="connsiteX0" fmla="*/ 0 w 12908"/>
              <a:gd name="connsiteY0" fmla="*/ 4165 h 22281"/>
              <a:gd name="connsiteX1" fmla="*/ 6438 w 12908"/>
              <a:gd name="connsiteY1" fmla="*/ 1 h 22281"/>
              <a:gd name="connsiteX2" fmla="*/ 12896 w 12908"/>
              <a:gd name="connsiteY2" fmla="*/ 4122 h 22281"/>
              <a:gd name="connsiteX3" fmla="*/ 12907 w 12908"/>
              <a:gd name="connsiteY3" fmla="*/ 22280 h 22281"/>
              <a:gd name="connsiteX4" fmla="*/ 0 w 12908"/>
              <a:gd name="connsiteY4" fmla="*/ 22281 h 22281"/>
              <a:gd name="connsiteX0" fmla="*/ 0 w 12896"/>
              <a:gd name="connsiteY0" fmla="*/ 4165 h 22281"/>
              <a:gd name="connsiteX1" fmla="*/ 6438 w 12896"/>
              <a:gd name="connsiteY1" fmla="*/ 1 h 22281"/>
              <a:gd name="connsiteX2" fmla="*/ 12896 w 12896"/>
              <a:gd name="connsiteY2" fmla="*/ 4122 h 22281"/>
              <a:gd name="connsiteX3" fmla="*/ 12885 w 12896"/>
              <a:gd name="connsiteY3" fmla="*/ 22280 h 22281"/>
              <a:gd name="connsiteX4" fmla="*/ 0 w 12896"/>
              <a:gd name="connsiteY4" fmla="*/ 22281 h 22281"/>
              <a:gd name="connsiteX0" fmla="*/ 0 w 12919"/>
              <a:gd name="connsiteY0" fmla="*/ 4165 h 22281"/>
              <a:gd name="connsiteX1" fmla="*/ 6438 w 12919"/>
              <a:gd name="connsiteY1" fmla="*/ 1 h 22281"/>
              <a:gd name="connsiteX2" fmla="*/ 12896 w 12919"/>
              <a:gd name="connsiteY2" fmla="*/ 4122 h 22281"/>
              <a:gd name="connsiteX3" fmla="*/ 12918 w 12919"/>
              <a:gd name="connsiteY3" fmla="*/ 22280 h 22281"/>
              <a:gd name="connsiteX4" fmla="*/ 0 w 12919"/>
              <a:gd name="connsiteY4" fmla="*/ 22281 h 22281"/>
              <a:gd name="connsiteX0" fmla="*/ 0 w 12898"/>
              <a:gd name="connsiteY0" fmla="*/ 4165 h 22281"/>
              <a:gd name="connsiteX1" fmla="*/ 6438 w 12898"/>
              <a:gd name="connsiteY1" fmla="*/ 1 h 22281"/>
              <a:gd name="connsiteX2" fmla="*/ 12896 w 12898"/>
              <a:gd name="connsiteY2" fmla="*/ 4122 h 22281"/>
              <a:gd name="connsiteX3" fmla="*/ 12896 w 12898"/>
              <a:gd name="connsiteY3" fmla="*/ 22280 h 22281"/>
              <a:gd name="connsiteX4" fmla="*/ 0 w 12898"/>
              <a:gd name="connsiteY4" fmla="*/ 22281 h 22281"/>
              <a:gd name="connsiteX0" fmla="*/ 0 w 12898"/>
              <a:gd name="connsiteY0" fmla="*/ 4635 h 22283"/>
              <a:gd name="connsiteX1" fmla="*/ 6438 w 12898"/>
              <a:gd name="connsiteY1" fmla="*/ 3 h 22283"/>
              <a:gd name="connsiteX2" fmla="*/ 12896 w 12898"/>
              <a:gd name="connsiteY2" fmla="*/ 4124 h 22283"/>
              <a:gd name="connsiteX3" fmla="*/ 12896 w 12898"/>
              <a:gd name="connsiteY3" fmla="*/ 22282 h 22283"/>
              <a:gd name="connsiteX4" fmla="*/ 0 w 12898"/>
              <a:gd name="connsiteY4" fmla="*/ 22283 h 22283"/>
              <a:gd name="connsiteX0" fmla="*/ 0 w 12898"/>
              <a:gd name="connsiteY0" fmla="*/ 4632 h 22280"/>
              <a:gd name="connsiteX1" fmla="*/ 6438 w 12898"/>
              <a:gd name="connsiteY1" fmla="*/ 0 h 22280"/>
              <a:gd name="connsiteX2" fmla="*/ 12896 w 12898"/>
              <a:gd name="connsiteY2" fmla="*/ 4631 h 22280"/>
              <a:gd name="connsiteX3" fmla="*/ 12896 w 12898"/>
              <a:gd name="connsiteY3" fmla="*/ 22279 h 22280"/>
              <a:gd name="connsiteX4" fmla="*/ 0 w 12898"/>
              <a:gd name="connsiteY4" fmla="*/ 22280 h 22280"/>
              <a:gd name="connsiteX0" fmla="*/ 0 w 12907"/>
              <a:gd name="connsiteY0" fmla="*/ 4632 h 22280"/>
              <a:gd name="connsiteX1" fmla="*/ 6438 w 12907"/>
              <a:gd name="connsiteY1" fmla="*/ 0 h 22280"/>
              <a:gd name="connsiteX2" fmla="*/ 12907 w 12907"/>
              <a:gd name="connsiteY2" fmla="*/ 4588 h 22280"/>
              <a:gd name="connsiteX3" fmla="*/ 12896 w 12907"/>
              <a:gd name="connsiteY3" fmla="*/ 22279 h 22280"/>
              <a:gd name="connsiteX4" fmla="*/ 0 w 12907"/>
              <a:gd name="connsiteY4" fmla="*/ 22280 h 22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7" h="22280">
                <a:moveTo>
                  <a:pt x="0" y="4632"/>
                </a:moveTo>
                <a:cubicBezTo>
                  <a:pt x="1608" y="2234"/>
                  <a:pt x="4287" y="7"/>
                  <a:pt x="6438" y="0"/>
                </a:cubicBezTo>
                <a:cubicBezTo>
                  <a:pt x="8589" y="-7"/>
                  <a:pt x="10974" y="1967"/>
                  <a:pt x="12907" y="4588"/>
                </a:cubicBezTo>
                <a:cubicBezTo>
                  <a:pt x="12900" y="10641"/>
                  <a:pt x="12905" y="22187"/>
                  <a:pt x="12896" y="22279"/>
                </a:cubicBezTo>
                <a:cubicBezTo>
                  <a:pt x="12887" y="22243"/>
                  <a:pt x="4291" y="22280"/>
                  <a:pt x="0" y="22280"/>
                </a:cubicBezTo>
              </a:path>
            </a:pathLst>
          </a:custGeom>
          <a:solidFill>
            <a:schemeClr val="tx2"/>
          </a:solidFill>
          <a:ln>
            <a:noFill/>
          </a:ln>
          <a:effectLst/>
        </p:spPr>
        <p:txBody>
          <a:bodyPr wrap="none" anchor="ctr"/>
          <a:lstStyle/>
          <a:p>
            <a:endParaRPr lang="en-US" dirty="0"/>
          </a:p>
        </p:txBody>
      </p:sp>
      <p:sp>
        <p:nvSpPr>
          <p:cNvPr id="2" name="Title 1">
            <a:extLst>
              <a:ext uri="{FF2B5EF4-FFF2-40B4-BE49-F238E27FC236}">
                <a16:creationId xmlns:a16="http://schemas.microsoft.com/office/drawing/2014/main" id="{D801D513-3A86-C944-A682-03BCA51C18B4}"/>
              </a:ext>
            </a:extLst>
          </p:cNvPr>
          <p:cNvSpPr>
            <a:spLocks noGrp="1"/>
          </p:cNvSpPr>
          <p:nvPr>
            <p:ph type="title"/>
          </p:nvPr>
        </p:nvSpPr>
        <p:spPr>
          <a:xfrm>
            <a:off x="280612" y="457200"/>
            <a:ext cx="2202872" cy="5343266"/>
          </a:xfrm>
          <a:prstGeom prst="rect">
            <a:avLst/>
          </a:prstGeom>
        </p:spPr>
        <p:txBody>
          <a:bodyPr/>
          <a:lstStyle>
            <a:lvl1pPr>
              <a:defRPr sz="2400">
                <a:solidFill>
                  <a:schemeClr val="bg1"/>
                </a:solidFill>
              </a:defRPr>
            </a:lvl1pPr>
          </a:lstStyle>
          <a:p>
            <a:r>
              <a:rPr lang="en-US" smtClean="0"/>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5" y="5870807"/>
            <a:ext cx="1265749" cy="916857"/>
          </a:xfrm>
          <a:prstGeom prst="rect">
            <a:avLst/>
          </a:prstGeom>
        </p:spPr>
      </p:pic>
      <p:sp>
        <p:nvSpPr>
          <p:cNvPr id="8" name="Content Placeholder 4"/>
          <p:cNvSpPr>
            <a:spLocks noGrp="1"/>
          </p:cNvSpPr>
          <p:nvPr>
            <p:ph sz="quarter" idx="11" hasCustomPrompt="1"/>
          </p:nvPr>
        </p:nvSpPr>
        <p:spPr>
          <a:xfrm>
            <a:off x="3391384" y="457200"/>
            <a:ext cx="8302775" cy="5943600"/>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spTree>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F33CC0D7-9A28-C84E-9B57-324EF2A8AD53}"/>
              </a:ext>
            </a:extLst>
          </p:cNvPr>
          <p:cNvSpPr>
            <a:spLocks noChangeAspect="1" noChangeArrowheads="1"/>
          </p:cNvSpPr>
          <p:nvPr userDrawn="1"/>
        </p:nvSpPr>
        <p:spPr bwMode="auto">
          <a:xfrm rot="5400000">
            <a:off x="-1873615" y="1873625"/>
            <a:ext cx="6858003" cy="3110773"/>
          </a:xfrm>
          <a:custGeom>
            <a:avLst/>
            <a:gdLst>
              <a:gd name="T0" fmla="*/ 0 w 12875"/>
              <a:gd name="T1" fmla="*/ 1187 h 22281"/>
              <a:gd name="T2" fmla="*/ 0 w 12875"/>
              <a:gd name="T3" fmla="*/ 1187 h 22281"/>
              <a:gd name="T4" fmla="*/ 6438 w 12875"/>
              <a:gd name="T5" fmla="*/ 0 h 22281"/>
              <a:gd name="T6" fmla="*/ 12874 w 12875"/>
              <a:gd name="T7" fmla="*/ 1187 h 22281"/>
              <a:gd name="T8" fmla="*/ 12874 w 12875"/>
              <a:gd name="T9" fmla="*/ 22280 h 22281"/>
              <a:gd name="T10" fmla="*/ 0 w 12875"/>
              <a:gd name="T11" fmla="*/ 22280 h 22281"/>
              <a:gd name="T12" fmla="*/ 0 w 12875"/>
              <a:gd name="T13" fmla="*/ 1187 h 22281"/>
              <a:gd name="connsiteX0" fmla="*/ 0 w 12874"/>
              <a:gd name="connsiteY0" fmla="*/ 1187 h 22280"/>
              <a:gd name="connsiteX1" fmla="*/ 0 w 12874"/>
              <a:gd name="connsiteY1" fmla="*/ 1187 h 22280"/>
              <a:gd name="connsiteX2" fmla="*/ 6438 w 12874"/>
              <a:gd name="connsiteY2" fmla="*/ 0 h 22280"/>
              <a:gd name="connsiteX3" fmla="*/ 12874 w 12874"/>
              <a:gd name="connsiteY3" fmla="*/ 1187 h 22280"/>
              <a:gd name="connsiteX4" fmla="*/ 12874 w 12874"/>
              <a:gd name="connsiteY4" fmla="*/ 22280 h 22280"/>
              <a:gd name="connsiteX5" fmla="*/ 0 w 12874"/>
              <a:gd name="connsiteY5" fmla="*/ 22280 h 22280"/>
              <a:gd name="connsiteX6" fmla="*/ 0 w 12874"/>
              <a:gd name="connsiteY6" fmla="*/ 1187 h 22280"/>
              <a:gd name="connsiteX0" fmla="*/ 11 w 12885"/>
              <a:gd name="connsiteY0" fmla="*/ 1187 h 22280"/>
              <a:gd name="connsiteX1" fmla="*/ 11 w 12885"/>
              <a:gd name="connsiteY1" fmla="*/ 1187 h 22280"/>
              <a:gd name="connsiteX2" fmla="*/ 6449 w 12885"/>
              <a:gd name="connsiteY2" fmla="*/ 0 h 22280"/>
              <a:gd name="connsiteX3" fmla="*/ 12885 w 12885"/>
              <a:gd name="connsiteY3" fmla="*/ 1187 h 22280"/>
              <a:gd name="connsiteX4" fmla="*/ 12885 w 12885"/>
              <a:gd name="connsiteY4" fmla="*/ 22280 h 22280"/>
              <a:gd name="connsiteX5" fmla="*/ 11 w 12885"/>
              <a:gd name="connsiteY5" fmla="*/ 22280 h 22280"/>
              <a:gd name="connsiteX6" fmla="*/ 0 w 12885"/>
              <a:gd name="connsiteY6" fmla="*/ 4079 h 22280"/>
              <a:gd name="connsiteX0" fmla="*/ 1 w 12875"/>
              <a:gd name="connsiteY0" fmla="*/ 1187 h 22280"/>
              <a:gd name="connsiteX1" fmla="*/ 1 w 12875"/>
              <a:gd name="connsiteY1" fmla="*/ 1187 h 22280"/>
              <a:gd name="connsiteX2" fmla="*/ 6439 w 12875"/>
              <a:gd name="connsiteY2" fmla="*/ 0 h 22280"/>
              <a:gd name="connsiteX3" fmla="*/ 12875 w 12875"/>
              <a:gd name="connsiteY3" fmla="*/ 1187 h 22280"/>
              <a:gd name="connsiteX4" fmla="*/ 12875 w 12875"/>
              <a:gd name="connsiteY4" fmla="*/ 22280 h 22280"/>
              <a:gd name="connsiteX5" fmla="*/ 1 w 12875"/>
              <a:gd name="connsiteY5" fmla="*/ 22280 h 22280"/>
              <a:gd name="connsiteX6" fmla="*/ 12 w 12875"/>
              <a:gd name="connsiteY6" fmla="*/ 4122 h 22280"/>
              <a:gd name="connsiteX0" fmla="*/ 11 w 12885"/>
              <a:gd name="connsiteY0" fmla="*/ 1187 h 22280"/>
              <a:gd name="connsiteX1" fmla="*/ 11 w 12885"/>
              <a:gd name="connsiteY1" fmla="*/ 1187 h 22280"/>
              <a:gd name="connsiteX2" fmla="*/ 6449 w 12885"/>
              <a:gd name="connsiteY2" fmla="*/ 0 h 22280"/>
              <a:gd name="connsiteX3" fmla="*/ 12885 w 12885"/>
              <a:gd name="connsiteY3" fmla="*/ 1187 h 22280"/>
              <a:gd name="connsiteX4" fmla="*/ 12885 w 12885"/>
              <a:gd name="connsiteY4" fmla="*/ 22280 h 22280"/>
              <a:gd name="connsiteX5" fmla="*/ 11 w 12885"/>
              <a:gd name="connsiteY5" fmla="*/ 22280 h 22280"/>
              <a:gd name="connsiteX6" fmla="*/ 0 w 12885"/>
              <a:gd name="connsiteY6" fmla="*/ 4122 h 22280"/>
              <a:gd name="connsiteX0" fmla="*/ 1 w 12875"/>
              <a:gd name="connsiteY0" fmla="*/ 1187 h 22280"/>
              <a:gd name="connsiteX1" fmla="*/ 1 w 12875"/>
              <a:gd name="connsiteY1" fmla="*/ 1187 h 22280"/>
              <a:gd name="connsiteX2" fmla="*/ 6439 w 12875"/>
              <a:gd name="connsiteY2" fmla="*/ 0 h 22280"/>
              <a:gd name="connsiteX3" fmla="*/ 12875 w 12875"/>
              <a:gd name="connsiteY3" fmla="*/ 1187 h 22280"/>
              <a:gd name="connsiteX4" fmla="*/ 12875 w 12875"/>
              <a:gd name="connsiteY4" fmla="*/ 22280 h 22280"/>
              <a:gd name="connsiteX5" fmla="*/ 1 w 12875"/>
              <a:gd name="connsiteY5" fmla="*/ 22280 h 22280"/>
              <a:gd name="connsiteX6" fmla="*/ 12 w 12875"/>
              <a:gd name="connsiteY6" fmla="*/ 4122 h 22280"/>
              <a:gd name="connsiteX0" fmla="*/ 11 w 12885"/>
              <a:gd name="connsiteY0" fmla="*/ 1187 h 22280"/>
              <a:gd name="connsiteX1" fmla="*/ 11 w 12885"/>
              <a:gd name="connsiteY1" fmla="*/ 1187 h 22280"/>
              <a:gd name="connsiteX2" fmla="*/ 6449 w 12885"/>
              <a:gd name="connsiteY2" fmla="*/ 0 h 22280"/>
              <a:gd name="connsiteX3" fmla="*/ 12885 w 12885"/>
              <a:gd name="connsiteY3" fmla="*/ 1187 h 22280"/>
              <a:gd name="connsiteX4" fmla="*/ 12885 w 12885"/>
              <a:gd name="connsiteY4" fmla="*/ 22280 h 22280"/>
              <a:gd name="connsiteX5" fmla="*/ 11 w 12885"/>
              <a:gd name="connsiteY5" fmla="*/ 22280 h 22280"/>
              <a:gd name="connsiteX6" fmla="*/ 0 w 12885"/>
              <a:gd name="connsiteY6" fmla="*/ 4037 h 22280"/>
              <a:gd name="connsiteX0" fmla="*/ 2 w 12876"/>
              <a:gd name="connsiteY0" fmla="*/ 1187 h 22280"/>
              <a:gd name="connsiteX1" fmla="*/ 2 w 12876"/>
              <a:gd name="connsiteY1" fmla="*/ 1187 h 22280"/>
              <a:gd name="connsiteX2" fmla="*/ 6440 w 12876"/>
              <a:gd name="connsiteY2" fmla="*/ 0 h 22280"/>
              <a:gd name="connsiteX3" fmla="*/ 12876 w 12876"/>
              <a:gd name="connsiteY3" fmla="*/ 1187 h 22280"/>
              <a:gd name="connsiteX4" fmla="*/ 12876 w 12876"/>
              <a:gd name="connsiteY4" fmla="*/ 22280 h 22280"/>
              <a:gd name="connsiteX5" fmla="*/ 2 w 12876"/>
              <a:gd name="connsiteY5" fmla="*/ 22280 h 22280"/>
              <a:gd name="connsiteX6" fmla="*/ 2 w 12876"/>
              <a:gd name="connsiteY6" fmla="*/ 4037 h 22280"/>
              <a:gd name="connsiteX0" fmla="*/ 11 w 12885"/>
              <a:gd name="connsiteY0" fmla="*/ 1318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6" fmla="*/ 11 w 12885"/>
              <a:gd name="connsiteY6" fmla="*/ 4168 h 22411"/>
              <a:gd name="connsiteX0" fmla="*/ 11 w 12885"/>
              <a:gd name="connsiteY0" fmla="*/ 1318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6" fmla="*/ 11 w 12885"/>
              <a:gd name="connsiteY6" fmla="*/ 4168 h 22411"/>
              <a:gd name="connsiteX0" fmla="*/ 11 w 12885"/>
              <a:gd name="connsiteY0" fmla="*/ 4295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6" fmla="*/ 11 w 12885"/>
              <a:gd name="connsiteY6" fmla="*/ 4168 h 22411"/>
              <a:gd name="connsiteX0" fmla="*/ 11 w 12885"/>
              <a:gd name="connsiteY0" fmla="*/ 4295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6" fmla="*/ 22 w 12885"/>
              <a:gd name="connsiteY6" fmla="*/ 4125 h 22411"/>
              <a:gd name="connsiteX0" fmla="*/ 11 w 12885"/>
              <a:gd name="connsiteY0" fmla="*/ 4295 h 22411"/>
              <a:gd name="connsiteX1" fmla="*/ 0 w 12885"/>
              <a:gd name="connsiteY1" fmla="*/ 4167 h 22411"/>
              <a:gd name="connsiteX2" fmla="*/ 6449 w 12885"/>
              <a:gd name="connsiteY2" fmla="*/ 131 h 22411"/>
              <a:gd name="connsiteX3" fmla="*/ 12885 w 12885"/>
              <a:gd name="connsiteY3" fmla="*/ 1318 h 22411"/>
              <a:gd name="connsiteX4" fmla="*/ 12885 w 12885"/>
              <a:gd name="connsiteY4" fmla="*/ 22411 h 22411"/>
              <a:gd name="connsiteX5" fmla="*/ 11 w 12885"/>
              <a:gd name="connsiteY5" fmla="*/ 22411 h 22411"/>
              <a:gd name="connsiteX0" fmla="*/ 0 w 12874"/>
              <a:gd name="connsiteY0" fmla="*/ 4295 h 22411"/>
              <a:gd name="connsiteX1" fmla="*/ 6438 w 12874"/>
              <a:gd name="connsiteY1" fmla="*/ 131 h 22411"/>
              <a:gd name="connsiteX2" fmla="*/ 12874 w 12874"/>
              <a:gd name="connsiteY2" fmla="*/ 1318 h 22411"/>
              <a:gd name="connsiteX3" fmla="*/ 12874 w 12874"/>
              <a:gd name="connsiteY3" fmla="*/ 22411 h 22411"/>
              <a:gd name="connsiteX4" fmla="*/ 0 w 12874"/>
              <a:gd name="connsiteY4" fmla="*/ 22411 h 22411"/>
              <a:gd name="connsiteX0" fmla="*/ 0 w 12874"/>
              <a:gd name="connsiteY0" fmla="*/ 4295 h 22411"/>
              <a:gd name="connsiteX1" fmla="*/ 6438 w 12874"/>
              <a:gd name="connsiteY1" fmla="*/ 131 h 22411"/>
              <a:gd name="connsiteX2" fmla="*/ 12874 w 12874"/>
              <a:gd name="connsiteY2" fmla="*/ 1318 h 22411"/>
              <a:gd name="connsiteX3" fmla="*/ 12874 w 12874"/>
              <a:gd name="connsiteY3" fmla="*/ 22411 h 22411"/>
              <a:gd name="connsiteX4" fmla="*/ 0 w 12874"/>
              <a:gd name="connsiteY4" fmla="*/ 22411 h 22411"/>
              <a:gd name="connsiteX0" fmla="*/ 0 w 12874"/>
              <a:gd name="connsiteY0" fmla="*/ 4295 h 22411"/>
              <a:gd name="connsiteX1" fmla="*/ 6438 w 12874"/>
              <a:gd name="connsiteY1" fmla="*/ 131 h 22411"/>
              <a:gd name="connsiteX2" fmla="*/ 12874 w 12874"/>
              <a:gd name="connsiteY2" fmla="*/ 1318 h 22411"/>
              <a:gd name="connsiteX3" fmla="*/ 12874 w 12874"/>
              <a:gd name="connsiteY3" fmla="*/ 22411 h 22411"/>
              <a:gd name="connsiteX4" fmla="*/ 0 w 12874"/>
              <a:gd name="connsiteY4" fmla="*/ 22411 h 22411"/>
              <a:gd name="connsiteX0" fmla="*/ 0 w 13833"/>
              <a:gd name="connsiteY0" fmla="*/ 4165 h 23625"/>
              <a:gd name="connsiteX1" fmla="*/ 6438 w 13833"/>
              <a:gd name="connsiteY1" fmla="*/ 1 h 23625"/>
              <a:gd name="connsiteX2" fmla="*/ 12896 w 13833"/>
              <a:gd name="connsiteY2" fmla="*/ 4122 h 23625"/>
              <a:gd name="connsiteX3" fmla="*/ 12874 w 13833"/>
              <a:gd name="connsiteY3" fmla="*/ 22281 h 23625"/>
              <a:gd name="connsiteX4" fmla="*/ 0 w 13833"/>
              <a:gd name="connsiteY4" fmla="*/ 22281 h 23625"/>
              <a:gd name="connsiteX0" fmla="*/ 0 w 13833"/>
              <a:gd name="connsiteY0" fmla="*/ 4165 h 23625"/>
              <a:gd name="connsiteX1" fmla="*/ 6438 w 13833"/>
              <a:gd name="connsiteY1" fmla="*/ 1 h 23625"/>
              <a:gd name="connsiteX2" fmla="*/ 12896 w 13833"/>
              <a:gd name="connsiteY2" fmla="*/ 4122 h 23625"/>
              <a:gd name="connsiteX3" fmla="*/ 12874 w 13833"/>
              <a:gd name="connsiteY3" fmla="*/ 22281 h 23625"/>
              <a:gd name="connsiteX4" fmla="*/ 0 w 13833"/>
              <a:gd name="connsiteY4" fmla="*/ 22281 h 23625"/>
              <a:gd name="connsiteX0" fmla="*/ 0 w 13841"/>
              <a:gd name="connsiteY0" fmla="*/ 4165 h 23531"/>
              <a:gd name="connsiteX1" fmla="*/ 6438 w 13841"/>
              <a:gd name="connsiteY1" fmla="*/ 1 h 23531"/>
              <a:gd name="connsiteX2" fmla="*/ 12896 w 13841"/>
              <a:gd name="connsiteY2" fmla="*/ 4122 h 23531"/>
              <a:gd name="connsiteX3" fmla="*/ 12885 w 13841"/>
              <a:gd name="connsiteY3" fmla="*/ 22153 h 23531"/>
              <a:gd name="connsiteX4" fmla="*/ 0 w 13841"/>
              <a:gd name="connsiteY4" fmla="*/ 22281 h 23531"/>
              <a:gd name="connsiteX0" fmla="*/ 0 w 13841"/>
              <a:gd name="connsiteY0" fmla="*/ 4165 h 23531"/>
              <a:gd name="connsiteX1" fmla="*/ 6438 w 13841"/>
              <a:gd name="connsiteY1" fmla="*/ 1 h 23531"/>
              <a:gd name="connsiteX2" fmla="*/ 12896 w 13841"/>
              <a:gd name="connsiteY2" fmla="*/ 4122 h 23531"/>
              <a:gd name="connsiteX3" fmla="*/ 12885 w 13841"/>
              <a:gd name="connsiteY3" fmla="*/ 22153 h 23531"/>
              <a:gd name="connsiteX4" fmla="*/ 0 w 13841"/>
              <a:gd name="connsiteY4" fmla="*/ 22281 h 23531"/>
              <a:gd name="connsiteX0" fmla="*/ 0 w 13841"/>
              <a:gd name="connsiteY0" fmla="*/ 4165 h 23531"/>
              <a:gd name="connsiteX1" fmla="*/ 6438 w 13841"/>
              <a:gd name="connsiteY1" fmla="*/ 1 h 23531"/>
              <a:gd name="connsiteX2" fmla="*/ 12896 w 13841"/>
              <a:gd name="connsiteY2" fmla="*/ 4122 h 23531"/>
              <a:gd name="connsiteX3" fmla="*/ 12885 w 13841"/>
              <a:gd name="connsiteY3" fmla="*/ 22153 h 23531"/>
              <a:gd name="connsiteX4" fmla="*/ 0 w 13841"/>
              <a:gd name="connsiteY4" fmla="*/ 22281 h 23531"/>
              <a:gd name="connsiteX0" fmla="*/ 0 w 12896"/>
              <a:gd name="connsiteY0" fmla="*/ 4165 h 23531"/>
              <a:gd name="connsiteX1" fmla="*/ 6438 w 12896"/>
              <a:gd name="connsiteY1" fmla="*/ 1 h 23531"/>
              <a:gd name="connsiteX2" fmla="*/ 12896 w 12896"/>
              <a:gd name="connsiteY2" fmla="*/ 4122 h 23531"/>
              <a:gd name="connsiteX3" fmla="*/ 12885 w 12896"/>
              <a:gd name="connsiteY3" fmla="*/ 22153 h 23531"/>
              <a:gd name="connsiteX4" fmla="*/ 0 w 12896"/>
              <a:gd name="connsiteY4" fmla="*/ 22281 h 23531"/>
              <a:gd name="connsiteX0" fmla="*/ 0 w 12898"/>
              <a:gd name="connsiteY0" fmla="*/ 4165 h 23500"/>
              <a:gd name="connsiteX1" fmla="*/ 6438 w 12898"/>
              <a:gd name="connsiteY1" fmla="*/ 1 h 23500"/>
              <a:gd name="connsiteX2" fmla="*/ 12896 w 12898"/>
              <a:gd name="connsiteY2" fmla="*/ 4122 h 23500"/>
              <a:gd name="connsiteX3" fmla="*/ 12896 w 12898"/>
              <a:gd name="connsiteY3" fmla="*/ 22110 h 23500"/>
              <a:gd name="connsiteX4" fmla="*/ 0 w 12898"/>
              <a:gd name="connsiteY4" fmla="*/ 22281 h 23500"/>
              <a:gd name="connsiteX0" fmla="*/ 0 w 12898"/>
              <a:gd name="connsiteY0" fmla="*/ 4165 h 22281"/>
              <a:gd name="connsiteX1" fmla="*/ 6438 w 12898"/>
              <a:gd name="connsiteY1" fmla="*/ 1 h 22281"/>
              <a:gd name="connsiteX2" fmla="*/ 12896 w 12898"/>
              <a:gd name="connsiteY2" fmla="*/ 4122 h 22281"/>
              <a:gd name="connsiteX3" fmla="*/ 12896 w 12898"/>
              <a:gd name="connsiteY3" fmla="*/ 22110 h 22281"/>
              <a:gd name="connsiteX4" fmla="*/ 0 w 12898"/>
              <a:gd name="connsiteY4" fmla="*/ 22281 h 22281"/>
              <a:gd name="connsiteX0" fmla="*/ 0 w 12908"/>
              <a:gd name="connsiteY0" fmla="*/ 4165 h 22281"/>
              <a:gd name="connsiteX1" fmla="*/ 6438 w 12908"/>
              <a:gd name="connsiteY1" fmla="*/ 1 h 22281"/>
              <a:gd name="connsiteX2" fmla="*/ 12896 w 12908"/>
              <a:gd name="connsiteY2" fmla="*/ 4122 h 22281"/>
              <a:gd name="connsiteX3" fmla="*/ 12907 w 12908"/>
              <a:gd name="connsiteY3" fmla="*/ 22280 h 22281"/>
              <a:gd name="connsiteX4" fmla="*/ 0 w 12908"/>
              <a:gd name="connsiteY4" fmla="*/ 22281 h 22281"/>
              <a:gd name="connsiteX0" fmla="*/ 0 w 12896"/>
              <a:gd name="connsiteY0" fmla="*/ 4165 h 22281"/>
              <a:gd name="connsiteX1" fmla="*/ 6438 w 12896"/>
              <a:gd name="connsiteY1" fmla="*/ 1 h 22281"/>
              <a:gd name="connsiteX2" fmla="*/ 12896 w 12896"/>
              <a:gd name="connsiteY2" fmla="*/ 4122 h 22281"/>
              <a:gd name="connsiteX3" fmla="*/ 12885 w 12896"/>
              <a:gd name="connsiteY3" fmla="*/ 22280 h 22281"/>
              <a:gd name="connsiteX4" fmla="*/ 0 w 12896"/>
              <a:gd name="connsiteY4" fmla="*/ 22281 h 22281"/>
              <a:gd name="connsiteX0" fmla="*/ 0 w 12919"/>
              <a:gd name="connsiteY0" fmla="*/ 4165 h 22281"/>
              <a:gd name="connsiteX1" fmla="*/ 6438 w 12919"/>
              <a:gd name="connsiteY1" fmla="*/ 1 h 22281"/>
              <a:gd name="connsiteX2" fmla="*/ 12896 w 12919"/>
              <a:gd name="connsiteY2" fmla="*/ 4122 h 22281"/>
              <a:gd name="connsiteX3" fmla="*/ 12918 w 12919"/>
              <a:gd name="connsiteY3" fmla="*/ 22280 h 22281"/>
              <a:gd name="connsiteX4" fmla="*/ 0 w 12919"/>
              <a:gd name="connsiteY4" fmla="*/ 22281 h 22281"/>
              <a:gd name="connsiteX0" fmla="*/ 0 w 12898"/>
              <a:gd name="connsiteY0" fmla="*/ 4165 h 22281"/>
              <a:gd name="connsiteX1" fmla="*/ 6438 w 12898"/>
              <a:gd name="connsiteY1" fmla="*/ 1 h 22281"/>
              <a:gd name="connsiteX2" fmla="*/ 12896 w 12898"/>
              <a:gd name="connsiteY2" fmla="*/ 4122 h 22281"/>
              <a:gd name="connsiteX3" fmla="*/ 12896 w 12898"/>
              <a:gd name="connsiteY3" fmla="*/ 22280 h 22281"/>
              <a:gd name="connsiteX4" fmla="*/ 0 w 12898"/>
              <a:gd name="connsiteY4" fmla="*/ 22281 h 22281"/>
              <a:gd name="connsiteX0" fmla="*/ 0 w 12898"/>
              <a:gd name="connsiteY0" fmla="*/ 4635 h 22283"/>
              <a:gd name="connsiteX1" fmla="*/ 6438 w 12898"/>
              <a:gd name="connsiteY1" fmla="*/ 3 h 22283"/>
              <a:gd name="connsiteX2" fmla="*/ 12896 w 12898"/>
              <a:gd name="connsiteY2" fmla="*/ 4124 h 22283"/>
              <a:gd name="connsiteX3" fmla="*/ 12896 w 12898"/>
              <a:gd name="connsiteY3" fmla="*/ 22282 h 22283"/>
              <a:gd name="connsiteX4" fmla="*/ 0 w 12898"/>
              <a:gd name="connsiteY4" fmla="*/ 22283 h 22283"/>
              <a:gd name="connsiteX0" fmla="*/ 0 w 12898"/>
              <a:gd name="connsiteY0" fmla="*/ 4632 h 22280"/>
              <a:gd name="connsiteX1" fmla="*/ 6438 w 12898"/>
              <a:gd name="connsiteY1" fmla="*/ 0 h 22280"/>
              <a:gd name="connsiteX2" fmla="*/ 12896 w 12898"/>
              <a:gd name="connsiteY2" fmla="*/ 4631 h 22280"/>
              <a:gd name="connsiteX3" fmla="*/ 12896 w 12898"/>
              <a:gd name="connsiteY3" fmla="*/ 22279 h 22280"/>
              <a:gd name="connsiteX4" fmla="*/ 0 w 12898"/>
              <a:gd name="connsiteY4" fmla="*/ 22280 h 22280"/>
              <a:gd name="connsiteX0" fmla="*/ 0 w 12907"/>
              <a:gd name="connsiteY0" fmla="*/ 4632 h 22280"/>
              <a:gd name="connsiteX1" fmla="*/ 6438 w 12907"/>
              <a:gd name="connsiteY1" fmla="*/ 0 h 22280"/>
              <a:gd name="connsiteX2" fmla="*/ 12907 w 12907"/>
              <a:gd name="connsiteY2" fmla="*/ 4588 h 22280"/>
              <a:gd name="connsiteX3" fmla="*/ 12896 w 12907"/>
              <a:gd name="connsiteY3" fmla="*/ 22279 h 22280"/>
              <a:gd name="connsiteX4" fmla="*/ 0 w 12907"/>
              <a:gd name="connsiteY4" fmla="*/ 22280 h 22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7" h="22280">
                <a:moveTo>
                  <a:pt x="0" y="4632"/>
                </a:moveTo>
                <a:cubicBezTo>
                  <a:pt x="1608" y="2234"/>
                  <a:pt x="4287" y="7"/>
                  <a:pt x="6438" y="0"/>
                </a:cubicBezTo>
                <a:cubicBezTo>
                  <a:pt x="8589" y="-7"/>
                  <a:pt x="10974" y="1967"/>
                  <a:pt x="12907" y="4588"/>
                </a:cubicBezTo>
                <a:cubicBezTo>
                  <a:pt x="12900" y="10641"/>
                  <a:pt x="12905" y="22187"/>
                  <a:pt x="12896" y="22279"/>
                </a:cubicBezTo>
                <a:cubicBezTo>
                  <a:pt x="12887" y="22243"/>
                  <a:pt x="4291" y="22280"/>
                  <a:pt x="0" y="22280"/>
                </a:cubicBezTo>
              </a:path>
            </a:pathLst>
          </a:custGeom>
          <a:solidFill>
            <a:schemeClr val="accent5"/>
          </a:solidFill>
          <a:ln>
            <a:noFill/>
          </a:ln>
          <a:effectLst/>
        </p:spPr>
        <p:txBody>
          <a:bodyPr wrap="none" anchor="ctr"/>
          <a:lstStyle/>
          <a:p>
            <a:endParaRPr lang="en-US" dirty="0"/>
          </a:p>
        </p:txBody>
      </p:sp>
      <p:sp>
        <p:nvSpPr>
          <p:cNvPr id="2" name="Title 1">
            <a:extLst>
              <a:ext uri="{FF2B5EF4-FFF2-40B4-BE49-F238E27FC236}">
                <a16:creationId xmlns:a16="http://schemas.microsoft.com/office/drawing/2014/main" id="{D801D513-3A86-C944-A682-03BCA51C18B4}"/>
              </a:ext>
            </a:extLst>
          </p:cNvPr>
          <p:cNvSpPr>
            <a:spLocks noGrp="1"/>
          </p:cNvSpPr>
          <p:nvPr>
            <p:ph type="title"/>
          </p:nvPr>
        </p:nvSpPr>
        <p:spPr>
          <a:xfrm>
            <a:off x="280612" y="457200"/>
            <a:ext cx="2202872" cy="5343266"/>
          </a:xfrm>
          <a:prstGeom prst="rect">
            <a:avLst/>
          </a:prstGeom>
        </p:spPr>
        <p:txBody>
          <a:bodyPr/>
          <a:lstStyle>
            <a:lvl1pPr>
              <a:defRPr sz="2400">
                <a:solidFill>
                  <a:schemeClr val="bg1"/>
                </a:solidFill>
              </a:defRPr>
            </a:lvl1pPr>
          </a:lstStyle>
          <a:p>
            <a:r>
              <a:rPr lang="en-US" smtClean="0"/>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5" y="5870807"/>
            <a:ext cx="1265749" cy="916857"/>
          </a:xfrm>
          <a:prstGeom prst="rect">
            <a:avLst/>
          </a:prstGeom>
        </p:spPr>
      </p:pic>
      <p:sp>
        <p:nvSpPr>
          <p:cNvPr id="7" name="Content Placeholder 4"/>
          <p:cNvSpPr>
            <a:spLocks noGrp="1"/>
          </p:cNvSpPr>
          <p:nvPr>
            <p:ph sz="quarter" idx="11" hasCustomPrompt="1"/>
          </p:nvPr>
        </p:nvSpPr>
        <p:spPr>
          <a:xfrm>
            <a:off x="3391384" y="457200"/>
            <a:ext cx="8302775" cy="5943600"/>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spTree>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Rectangle 1"/>
          <p:cNvSpPr/>
          <p:nvPr userDrawn="1"/>
        </p:nvSpPr>
        <p:spPr>
          <a:xfrm>
            <a:off x="6551525" y="0"/>
            <a:ext cx="564047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4" y="5870807"/>
            <a:ext cx="1265749" cy="916857"/>
          </a:xfrm>
          <a:prstGeom prst="rect">
            <a:avLst/>
          </a:prstGeom>
        </p:spPr>
      </p:pic>
      <p:sp>
        <p:nvSpPr>
          <p:cNvPr id="6" name="Text Placeholder 10">
            <a:extLst>
              <a:ext uri="{FF2B5EF4-FFF2-40B4-BE49-F238E27FC236}">
                <a16:creationId xmlns:a16="http://schemas.microsoft.com/office/drawing/2014/main" id="{E539576F-67D0-F742-BC80-7DA88B356E5E}"/>
              </a:ext>
            </a:extLst>
          </p:cNvPr>
          <p:cNvSpPr>
            <a:spLocks noGrp="1"/>
          </p:cNvSpPr>
          <p:nvPr>
            <p:ph type="body" sz="quarter" idx="10"/>
          </p:nvPr>
        </p:nvSpPr>
        <p:spPr>
          <a:xfrm>
            <a:off x="7097722" y="2017858"/>
            <a:ext cx="4375415" cy="3873041"/>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p:nvPr>
        </p:nvSpPr>
        <p:spPr>
          <a:xfrm>
            <a:off x="7097719" y="457200"/>
            <a:ext cx="4484681" cy="1224181"/>
          </a:xfrm>
          <a:prstGeom prst="rect">
            <a:avLst/>
          </a:prstGeom>
        </p:spPr>
        <p:txBody>
          <a:bodyPr anchor="ctr"/>
          <a:lstStyle>
            <a:lvl1pPr>
              <a:defRPr sz="4000" b="1">
                <a:solidFill>
                  <a:schemeClr val="bg1"/>
                </a:solidFill>
              </a:defRPr>
            </a:lvl1pPr>
          </a:lstStyle>
          <a:p>
            <a:r>
              <a:rPr lang="en-US" smtClean="0"/>
              <a:t>Click to edit Master title style</a:t>
            </a:r>
            <a:endParaRPr lang="en-US" dirty="0"/>
          </a:p>
        </p:txBody>
      </p:sp>
      <p:sp>
        <p:nvSpPr>
          <p:cNvPr id="9" name="Content Placeholder 4"/>
          <p:cNvSpPr>
            <a:spLocks noGrp="1"/>
          </p:cNvSpPr>
          <p:nvPr>
            <p:ph sz="quarter" idx="11" hasCustomPrompt="1"/>
          </p:nvPr>
        </p:nvSpPr>
        <p:spPr>
          <a:xfrm>
            <a:off x="619759" y="457200"/>
            <a:ext cx="5588001" cy="5709920"/>
          </a:xfrm>
          <a:prstGeom prst="rect">
            <a:avLst/>
          </a:prstGeom>
        </p:spPr>
        <p:txBody>
          <a:bodyPr/>
          <a:lstStyle>
            <a:lvl1pPr>
              <a:defRPr baseline="0">
                <a:solidFill>
                  <a:schemeClr val="tx2"/>
                </a:solidFill>
              </a:defRPr>
            </a:lvl1pPr>
          </a:lstStyle>
          <a:p>
            <a:pPr lvl="0"/>
            <a:r>
              <a:rPr lang="en-US" dirty="0" smtClean="0"/>
              <a:t>Place content (chart, graph, table, text, media, image, etc.)</a:t>
            </a:r>
            <a:endParaRPr lang="en-US" dirty="0"/>
          </a:p>
        </p:txBody>
      </p:sp>
    </p:spTree>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Rectangle 1"/>
          <p:cNvSpPr/>
          <p:nvPr userDrawn="1"/>
        </p:nvSpPr>
        <p:spPr>
          <a:xfrm>
            <a:off x="6551525" y="0"/>
            <a:ext cx="5640475"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4" y="5870807"/>
            <a:ext cx="1265749" cy="916857"/>
          </a:xfrm>
          <a:prstGeom prst="rect">
            <a:avLst/>
          </a:prstGeom>
        </p:spPr>
      </p:pic>
      <p:sp>
        <p:nvSpPr>
          <p:cNvPr id="6" name="Text Placeholder 10">
            <a:extLst>
              <a:ext uri="{FF2B5EF4-FFF2-40B4-BE49-F238E27FC236}">
                <a16:creationId xmlns:a16="http://schemas.microsoft.com/office/drawing/2014/main" id="{E539576F-67D0-F742-BC80-7DA88B356E5E}"/>
              </a:ext>
            </a:extLst>
          </p:cNvPr>
          <p:cNvSpPr>
            <a:spLocks noGrp="1"/>
          </p:cNvSpPr>
          <p:nvPr>
            <p:ph type="body" sz="quarter" idx="10"/>
          </p:nvPr>
        </p:nvSpPr>
        <p:spPr>
          <a:xfrm>
            <a:off x="7097722" y="2017858"/>
            <a:ext cx="4375415" cy="3873041"/>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p:nvPr>
        </p:nvSpPr>
        <p:spPr>
          <a:xfrm>
            <a:off x="7097719" y="457200"/>
            <a:ext cx="4484681" cy="1224181"/>
          </a:xfrm>
          <a:prstGeom prst="rect">
            <a:avLst/>
          </a:prstGeom>
        </p:spPr>
        <p:txBody>
          <a:bodyPr anchor="ctr"/>
          <a:lstStyle>
            <a:lvl1pPr>
              <a:defRPr sz="4000" b="1">
                <a:solidFill>
                  <a:schemeClr val="bg1"/>
                </a:solidFill>
              </a:defRPr>
            </a:lvl1pPr>
          </a:lstStyle>
          <a:p>
            <a:r>
              <a:rPr lang="en-US" smtClean="0"/>
              <a:t>Click to edit Master title style</a:t>
            </a:r>
            <a:endParaRPr lang="en-US" dirty="0"/>
          </a:p>
        </p:txBody>
      </p:sp>
      <p:sp>
        <p:nvSpPr>
          <p:cNvPr id="9" name="Content Placeholder 4"/>
          <p:cNvSpPr>
            <a:spLocks noGrp="1"/>
          </p:cNvSpPr>
          <p:nvPr>
            <p:ph sz="quarter" idx="11" hasCustomPrompt="1"/>
          </p:nvPr>
        </p:nvSpPr>
        <p:spPr>
          <a:xfrm>
            <a:off x="619759" y="457200"/>
            <a:ext cx="5588001" cy="5709920"/>
          </a:xfrm>
          <a:prstGeom prst="rect">
            <a:avLst/>
          </a:prstGeom>
        </p:spPr>
        <p:txBody>
          <a:bodyPr/>
          <a:lstStyle>
            <a:lvl1pPr>
              <a:defRPr baseline="0">
                <a:solidFill>
                  <a:schemeClr val="tx2"/>
                </a:solidFill>
              </a:defRPr>
            </a:lvl1pPr>
          </a:lstStyle>
          <a:p>
            <a:pPr lvl="0"/>
            <a:r>
              <a:rPr lang="en-US" dirty="0" smtClean="0"/>
              <a:t>Place content (chart, graph, table, text, media, image, etc.)</a:t>
            </a:r>
            <a:endParaRPr lang="en-US" dirty="0"/>
          </a:p>
        </p:txBody>
      </p:sp>
    </p:spTree>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p:cNvSpPr/>
          <p:nvPr userDrawn="1"/>
        </p:nvSpPr>
        <p:spPr>
          <a:xfrm>
            <a:off x="6551525" y="0"/>
            <a:ext cx="564047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4" y="5870807"/>
            <a:ext cx="1265749" cy="916857"/>
          </a:xfrm>
          <a:prstGeom prst="rect">
            <a:avLst/>
          </a:prstGeom>
        </p:spPr>
      </p:pic>
      <p:sp>
        <p:nvSpPr>
          <p:cNvPr id="6" name="Text Placeholder 10">
            <a:extLst>
              <a:ext uri="{FF2B5EF4-FFF2-40B4-BE49-F238E27FC236}">
                <a16:creationId xmlns:a16="http://schemas.microsoft.com/office/drawing/2014/main" id="{E539576F-67D0-F742-BC80-7DA88B356E5E}"/>
              </a:ext>
            </a:extLst>
          </p:cNvPr>
          <p:cNvSpPr>
            <a:spLocks noGrp="1"/>
          </p:cNvSpPr>
          <p:nvPr>
            <p:ph type="body" sz="quarter" idx="10"/>
          </p:nvPr>
        </p:nvSpPr>
        <p:spPr>
          <a:xfrm>
            <a:off x="7097722" y="2017858"/>
            <a:ext cx="4375415" cy="3873041"/>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p:nvPr>
        </p:nvSpPr>
        <p:spPr>
          <a:xfrm>
            <a:off x="7097719" y="457200"/>
            <a:ext cx="4596442" cy="1224181"/>
          </a:xfrm>
          <a:prstGeom prst="rect">
            <a:avLst/>
          </a:prstGeom>
        </p:spPr>
        <p:txBody>
          <a:bodyPr anchor="ctr"/>
          <a:lstStyle>
            <a:lvl1pPr>
              <a:defRPr sz="4000" b="1">
                <a:solidFill>
                  <a:schemeClr val="bg1"/>
                </a:solidFill>
              </a:defRPr>
            </a:lvl1pPr>
          </a:lstStyle>
          <a:p>
            <a:r>
              <a:rPr lang="en-US" smtClean="0"/>
              <a:t>Click to edit Master title style</a:t>
            </a:r>
            <a:endParaRPr lang="en-US" dirty="0"/>
          </a:p>
        </p:txBody>
      </p:sp>
      <p:sp>
        <p:nvSpPr>
          <p:cNvPr id="9" name="Content Placeholder 4"/>
          <p:cNvSpPr>
            <a:spLocks noGrp="1"/>
          </p:cNvSpPr>
          <p:nvPr>
            <p:ph sz="quarter" idx="11" hasCustomPrompt="1"/>
          </p:nvPr>
        </p:nvSpPr>
        <p:spPr>
          <a:xfrm>
            <a:off x="619759" y="457200"/>
            <a:ext cx="5588001" cy="5709920"/>
          </a:xfrm>
          <a:prstGeom prst="rect">
            <a:avLst/>
          </a:prstGeom>
        </p:spPr>
        <p:txBody>
          <a:bodyPr/>
          <a:lstStyle>
            <a:lvl1pPr>
              <a:defRPr baseline="0">
                <a:solidFill>
                  <a:schemeClr val="tx2"/>
                </a:solidFill>
              </a:defRPr>
            </a:lvl1pPr>
          </a:lstStyle>
          <a:p>
            <a:pPr lvl="0"/>
            <a:r>
              <a:rPr lang="en-US" dirty="0" smtClean="0"/>
              <a:t>Place content (chart, graph, table, text, media, image, etc.)</a:t>
            </a:r>
            <a:endParaRPr lang="en-US" dirty="0"/>
          </a:p>
        </p:txBody>
      </p:sp>
    </p:spTree>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Rectangle 6"/>
          <p:cNvSpPr/>
          <p:nvPr userDrawn="1"/>
        </p:nvSpPr>
        <p:spPr>
          <a:xfrm>
            <a:off x="0" y="0"/>
            <a:ext cx="56404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0">
            <a:extLst>
              <a:ext uri="{FF2B5EF4-FFF2-40B4-BE49-F238E27FC236}">
                <a16:creationId xmlns:a16="http://schemas.microsoft.com/office/drawing/2014/main" id="{E539576F-67D0-F742-BC80-7DA88B356E5E}"/>
              </a:ext>
            </a:extLst>
          </p:cNvPr>
          <p:cNvSpPr>
            <a:spLocks noGrp="1"/>
          </p:cNvSpPr>
          <p:nvPr>
            <p:ph type="body" sz="quarter" idx="10"/>
          </p:nvPr>
        </p:nvSpPr>
        <p:spPr>
          <a:xfrm>
            <a:off x="546197" y="2017858"/>
            <a:ext cx="4523643" cy="3873041"/>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5" y="5870807"/>
            <a:ext cx="1265749" cy="916857"/>
          </a:xfrm>
          <a:prstGeom prst="rect">
            <a:avLst/>
          </a:prstGeom>
        </p:spPr>
      </p:pic>
      <p:sp>
        <p:nvSpPr>
          <p:cNvPr id="12" name="Title 1"/>
          <p:cNvSpPr>
            <a:spLocks noGrp="1"/>
          </p:cNvSpPr>
          <p:nvPr>
            <p:ph type="title"/>
          </p:nvPr>
        </p:nvSpPr>
        <p:spPr>
          <a:xfrm>
            <a:off x="546197" y="457200"/>
            <a:ext cx="4523643" cy="1233488"/>
          </a:xfrm>
          <a:prstGeom prst="rect">
            <a:avLst/>
          </a:prstGeom>
        </p:spPr>
        <p:txBody>
          <a:bodyPr anchor="ctr"/>
          <a:lstStyle>
            <a:lvl1pPr>
              <a:defRPr sz="4000" b="1">
                <a:solidFill>
                  <a:schemeClr val="bg1"/>
                </a:solidFill>
              </a:defRPr>
            </a:lvl1pPr>
          </a:lstStyle>
          <a:p>
            <a:r>
              <a:rPr lang="en-US" smtClean="0"/>
              <a:t>Click to edit Master title style</a:t>
            </a:r>
            <a:endParaRPr lang="en-US" dirty="0"/>
          </a:p>
        </p:txBody>
      </p:sp>
      <p:sp>
        <p:nvSpPr>
          <p:cNvPr id="10" name="Content Placeholder 4"/>
          <p:cNvSpPr>
            <a:spLocks noGrp="1"/>
          </p:cNvSpPr>
          <p:nvPr>
            <p:ph sz="quarter" idx="11" hasCustomPrompt="1"/>
          </p:nvPr>
        </p:nvSpPr>
        <p:spPr>
          <a:xfrm>
            <a:off x="6116336" y="457200"/>
            <a:ext cx="5588001" cy="5709920"/>
          </a:xfrm>
          <a:prstGeom prst="rect">
            <a:avLst/>
          </a:prstGeom>
        </p:spPr>
        <p:txBody>
          <a:bodyPr/>
          <a:lstStyle>
            <a:lvl1pPr>
              <a:defRPr baseline="0">
                <a:solidFill>
                  <a:schemeClr val="tx2"/>
                </a:solidFill>
              </a:defRPr>
            </a:lvl1pPr>
          </a:lstStyle>
          <a:p>
            <a:pPr lvl="0"/>
            <a:r>
              <a:rPr lang="en-US" dirty="0" smtClean="0"/>
              <a:t>Place content (chart, graph, table, text, media, image, etc.)</a:t>
            </a:r>
            <a:endParaRPr lang="en-US" dirty="0"/>
          </a:p>
        </p:txBody>
      </p:sp>
    </p:spTree>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 name="Rectangle 6"/>
          <p:cNvSpPr/>
          <p:nvPr userDrawn="1"/>
        </p:nvSpPr>
        <p:spPr>
          <a:xfrm>
            <a:off x="0" y="0"/>
            <a:ext cx="56404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0">
            <a:extLst>
              <a:ext uri="{FF2B5EF4-FFF2-40B4-BE49-F238E27FC236}">
                <a16:creationId xmlns:a16="http://schemas.microsoft.com/office/drawing/2014/main" id="{E539576F-67D0-F742-BC80-7DA88B356E5E}"/>
              </a:ext>
            </a:extLst>
          </p:cNvPr>
          <p:cNvSpPr>
            <a:spLocks noGrp="1"/>
          </p:cNvSpPr>
          <p:nvPr>
            <p:ph type="body" sz="quarter" idx="10"/>
          </p:nvPr>
        </p:nvSpPr>
        <p:spPr>
          <a:xfrm>
            <a:off x="546197" y="2017858"/>
            <a:ext cx="4523643" cy="3873041"/>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5" y="5870807"/>
            <a:ext cx="1265749" cy="916857"/>
          </a:xfrm>
          <a:prstGeom prst="rect">
            <a:avLst/>
          </a:prstGeom>
        </p:spPr>
      </p:pic>
      <p:sp>
        <p:nvSpPr>
          <p:cNvPr id="12" name="Title 1"/>
          <p:cNvSpPr>
            <a:spLocks noGrp="1"/>
          </p:cNvSpPr>
          <p:nvPr>
            <p:ph type="title"/>
          </p:nvPr>
        </p:nvSpPr>
        <p:spPr>
          <a:xfrm>
            <a:off x="546197" y="457200"/>
            <a:ext cx="4523643" cy="1233488"/>
          </a:xfrm>
          <a:prstGeom prst="rect">
            <a:avLst/>
          </a:prstGeom>
        </p:spPr>
        <p:txBody>
          <a:bodyPr anchor="ctr"/>
          <a:lstStyle>
            <a:lvl1pPr>
              <a:defRPr sz="4000" b="1">
                <a:solidFill>
                  <a:schemeClr val="bg1"/>
                </a:solidFill>
              </a:defRPr>
            </a:lvl1pPr>
          </a:lstStyle>
          <a:p>
            <a:r>
              <a:rPr lang="en-US" smtClean="0"/>
              <a:t>Click to edit Master title style</a:t>
            </a:r>
            <a:endParaRPr lang="en-US" dirty="0"/>
          </a:p>
        </p:txBody>
      </p:sp>
      <p:sp>
        <p:nvSpPr>
          <p:cNvPr id="10" name="Content Placeholder 4"/>
          <p:cNvSpPr>
            <a:spLocks noGrp="1"/>
          </p:cNvSpPr>
          <p:nvPr>
            <p:ph sz="quarter" idx="11" hasCustomPrompt="1"/>
          </p:nvPr>
        </p:nvSpPr>
        <p:spPr>
          <a:xfrm>
            <a:off x="6116336" y="457200"/>
            <a:ext cx="5588001" cy="5709920"/>
          </a:xfrm>
          <a:prstGeom prst="rect">
            <a:avLst/>
          </a:prstGeom>
        </p:spPr>
        <p:txBody>
          <a:bodyPr/>
          <a:lstStyle>
            <a:lvl1pPr>
              <a:defRPr baseline="0">
                <a:solidFill>
                  <a:schemeClr val="tx2"/>
                </a:solidFill>
              </a:defRPr>
            </a:lvl1pPr>
          </a:lstStyle>
          <a:p>
            <a:pPr lvl="0"/>
            <a:r>
              <a:rPr lang="en-US" dirty="0" smtClean="0"/>
              <a:t>Place content (chart, graph, table, text, media, image, etc.)</a:t>
            </a:r>
            <a:endParaRPr lang="en-US" dirty="0"/>
          </a:p>
        </p:txBody>
      </p:sp>
    </p:spTree>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4" y="5870807"/>
            <a:ext cx="1265749" cy="916857"/>
          </a:xfrm>
          <a:prstGeom prst="rect">
            <a:avLst/>
          </a:prstGeom>
        </p:spPr>
      </p:pic>
      <p:sp>
        <p:nvSpPr>
          <p:cNvPr id="6" name="Rectangle 15">
            <a:extLst>
              <a:ext uri="{FF2B5EF4-FFF2-40B4-BE49-F238E27FC236}">
                <a16:creationId xmlns:a16="http://schemas.microsoft.com/office/drawing/2014/main" id="{CF1C12AC-DFEE-E144-A0A8-243988194695}"/>
              </a:ext>
            </a:extLst>
          </p:cNvPr>
          <p:cNvSpPr>
            <a:spLocks/>
          </p:cNvSpPr>
          <p:nvPr userDrawn="1"/>
        </p:nvSpPr>
        <p:spPr>
          <a:xfrm flipH="1">
            <a:off x="2223302" y="2853775"/>
            <a:ext cx="9968698" cy="1194001"/>
          </a:xfrm>
          <a:custGeom>
            <a:avLst/>
            <a:gdLst>
              <a:gd name="connsiteX0" fmla="*/ 0 w 6548203"/>
              <a:gd name="connsiteY0" fmla="*/ 0 h 795794"/>
              <a:gd name="connsiteX1" fmla="*/ 6548203 w 6548203"/>
              <a:gd name="connsiteY1" fmla="*/ 0 h 795794"/>
              <a:gd name="connsiteX2" fmla="*/ 6548203 w 6548203"/>
              <a:gd name="connsiteY2" fmla="*/ 795794 h 795794"/>
              <a:gd name="connsiteX3" fmla="*/ 0 w 6548203"/>
              <a:gd name="connsiteY3" fmla="*/ 795794 h 795794"/>
              <a:gd name="connsiteX4" fmla="*/ 0 w 6548203"/>
              <a:gd name="connsiteY4" fmla="*/ 0 h 795794"/>
              <a:gd name="connsiteX0" fmla="*/ 0 w 6601794"/>
              <a:gd name="connsiteY0" fmla="*/ 0 h 795794"/>
              <a:gd name="connsiteX1" fmla="*/ 6548203 w 6601794"/>
              <a:gd name="connsiteY1" fmla="*/ 0 h 795794"/>
              <a:gd name="connsiteX2" fmla="*/ 6548203 w 6601794"/>
              <a:gd name="connsiteY2" fmla="*/ 795794 h 795794"/>
              <a:gd name="connsiteX3" fmla="*/ 0 w 6601794"/>
              <a:gd name="connsiteY3" fmla="*/ 795794 h 795794"/>
              <a:gd name="connsiteX4" fmla="*/ 0 w 6601794"/>
              <a:gd name="connsiteY4" fmla="*/ 0 h 795794"/>
              <a:gd name="connsiteX0" fmla="*/ 0 w 6627733"/>
              <a:gd name="connsiteY0" fmla="*/ 0 h 795794"/>
              <a:gd name="connsiteX1" fmla="*/ 6548203 w 6627733"/>
              <a:gd name="connsiteY1" fmla="*/ 0 h 795794"/>
              <a:gd name="connsiteX2" fmla="*/ 6548203 w 6627733"/>
              <a:gd name="connsiteY2" fmla="*/ 795794 h 795794"/>
              <a:gd name="connsiteX3" fmla="*/ 0 w 6627733"/>
              <a:gd name="connsiteY3" fmla="*/ 795794 h 795794"/>
              <a:gd name="connsiteX4" fmla="*/ 0 w 6627733"/>
              <a:gd name="connsiteY4" fmla="*/ 0 h 795794"/>
              <a:gd name="connsiteX0" fmla="*/ 0 w 6631272"/>
              <a:gd name="connsiteY0" fmla="*/ 0 h 795794"/>
              <a:gd name="connsiteX1" fmla="*/ 6548203 w 6631272"/>
              <a:gd name="connsiteY1" fmla="*/ 0 h 795794"/>
              <a:gd name="connsiteX2" fmla="*/ 6548203 w 6631272"/>
              <a:gd name="connsiteY2" fmla="*/ 795794 h 795794"/>
              <a:gd name="connsiteX3" fmla="*/ 0 w 6631272"/>
              <a:gd name="connsiteY3" fmla="*/ 795794 h 795794"/>
              <a:gd name="connsiteX4" fmla="*/ 0 w 6631272"/>
              <a:gd name="connsiteY4" fmla="*/ 0 h 795794"/>
              <a:gd name="connsiteX0" fmla="*/ 0 w 6627378"/>
              <a:gd name="connsiteY0" fmla="*/ 0 h 795794"/>
              <a:gd name="connsiteX1" fmla="*/ 6548203 w 6627378"/>
              <a:gd name="connsiteY1" fmla="*/ 0 h 795794"/>
              <a:gd name="connsiteX2" fmla="*/ 6548203 w 6627378"/>
              <a:gd name="connsiteY2" fmla="*/ 795794 h 795794"/>
              <a:gd name="connsiteX3" fmla="*/ 0 w 6627378"/>
              <a:gd name="connsiteY3" fmla="*/ 795794 h 795794"/>
              <a:gd name="connsiteX4" fmla="*/ 0 w 6627378"/>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6958"/>
              <a:gd name="connsiteY0" fmla="*/ 0 h 795794"/>
              <a:gd name="connsiteX1" fmla="*/ 6548203 w 6636958"/>
              <a:gd name="connsiteY1" fmla="*/ 0 h 795794"/>
              <a:gd name="connsiteX2" fmla="*/ 6548203 w 6636958"/>
              <a:gd name="connsiteY2" fmla="*/ 795794 h 795794"/>
              <a:gd name="connsiteX3" fmla="*/ 0 w 6636958"/>
              <a:gd name="connsiteY3" fmla="*/ 795794 h 795794"/>
              <a:gd name="connsiteX4" fmla="*/ 0 w 6636958"/>
              <a:gd name="connsiteY4" fmla="*/ 0 h 795794"/>
              <a:gd name="connsiteX0" fmla="*/ 0 w 6645530"/>
              <a:gd name="connsiteY0" fmla="*/ 0 h 795794"/>
              <a:gd name="connsiteX1" fmla="*/ 6548203 w 6645530"/>
              <a:gd name="connsiteY1" fmla="*/ 0 h 795794"/>
              <a:gd name="connsiteX2" fmla="*/ 6548203 w 6645530"/>
              <a:gd name="connsiteY2" fmla="*/ 795794 h 795794"/>
              <a:gd name="connsiteX3" fmla="*/ 0 w 6645530"/>
              <a:gd name="connsiteY3" fmla="*/ 795794 h 795794"/>
              <a:gd name="connsiteX4" fmla="*/ 0 w 6645530"/>
              <a:gd name="connsiteY4" fmla="*/ 0 h 795794"/>
              <a:gd name="connsiteX0" fmla="*/ 0 w 6644073"/>
              <a:gd name="connsiteY0" fmla="*/ 0 h 795794"/>
              <a:gd name="connsiteX1" fmla="*/ 6548203 w 6644073"/>
              <a:gd name="connsiteY1" fmla="*/ 0 h 795794"/>
              <a:gd name="connsiteX2" fmla="*/ 6548203 w 6644073"/>
              <a:gd name="connsiteY2" fmla="*/ 795794 h 795794"/>
              <a:gd name="connsiteX3" fmla="*/ 0 w 6644073"/>
              <a:gd name="connsiteY3" fmla="*/ 795794 h 795794"/>
              <a:gd name="connsiteX4" fmla="*/ 0 w 6644073"/>
              <a:gd name="connsiteY4" fmla="*/ 0 h 795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4073" h="795794">
                <a:moveTo>
                  <a:pt x="0" y="0"/>
                </a:moveTo>
                <a:lnTo>
                  <a:pt x="6548203" y="0"/>
                </a:lnTo>
                <a:cubicBezTo>
                  <a:pt x="6674102" y="168919"/>
                  <a:pt x="6677945" y="635149"/>
                  <a:pt x="6548203" y="795794"/>
                </a:cubicBezTo>
                <a:lnTo>
                  <a:pt x="0" y="795794"/>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9" name="Title 8">
            <a:extLst>
              <a:ext uri="{FF2B5EF4-FFF2-40B4-BE49-F238E27FC236}">
                <a16:creationId xmlns:a16="http://schemas.microsoft.com/office/drawing/2014/main" id="{553128FA-5BF6-1E4F-A5D5-720C74B9645D}"/>
              </a:ext>
            </a:extLst>
          </p:cNvPr>
          <p:cNvSpPr>
            <a:spLocks noGrp="1"/>
          </p:cNvSpPr>
          <p:nvPr>
            <p:ph type="title" hasCustomPrompt="1"/>
          </p:nvPr>
        </p:nvSpPr>
        <p:spPr>
          <a:xfrm>
            <a:off x="2599222" y="2909856"/>
            <a:ext cx="9367520" cy="1062704"/>
          </a:xfrm>
          <a:prstGeom prst="rect">
            <a:avLst/>
          </a:prstGeom>
        </p:spPr>
        <p:txBody>
          <a:bodyPr anchor="ctr"/>
          <a:lstStyle>
            <a:lvl1pPr algn="l">
              <a:defRPr sz="3600" b="1">
                <a:solidFill>
                  <a:schemeClr val="bg1"/>
                </a:solidFill>
              </a:defRPr>
            </a:lvl1pPr>
          </a:lstStyle>
          <a:p>
            <a:r>
              <a:rPr lang="en-US" dirty="0" smtClean="0"/>
              <a:t>Click to edit Master Title Slide</a:t>
            </a:r>
            <a:endParaRPr lang="en-US" dirty="0"/>
          </a:p>
        </p:txBody>
      </p:sp>
      <p:sp>
        <p:nvSpPr>
          <p:cNvPr id="11" name="Text Placeholder 5"/>
          <p:cNvSpPr>
            <a:spLocks noGrp="1"/>
          </p:cNvSpPr>
          <p:nvPr>
            <p:ph type="body" sz="quarter" idx="10" hasCustomPrompt="1"/>
          </p:nvPr>
        </p:nvSpPr>
        <p:spPr>
          <a:xfrm>
            <a:off x="152401" y="6552883"/>
            <a:ext cx="3068320" cy="24447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smtClean="0"/>
              <a:t>©2018 ALSAC/St. Jude Children’s Research Hospital (00000) </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61600" y="4981597"/>
            <a:ext cx="1828800" cy="1785026"/>
          </a:xfrm>
          <a:prstGeom prst="rect">
            <a:avLst/>
          </a:prstGeom>
        </p:spPr>
      </p:pic>
    </p:spTree>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p:cNvSpPr/>
          <p:nvPr userDrawn="1"/>
        </p:nvSpPr>
        <p:spPr>
          <a:xfrm>
            <a:off x="0" y="0"/>
            <a:ext cx="564047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5" y="5870807"/>
            <a:ext cx="1265749" cy="916857"/>
          </a:xfrm>
          <a:prstGeom prst="rect">
            <a:avLst/>
          </a:prstGeom>
        </p:spPr>
      </p:pic>
      <p:sp>
        <p:nvSpPr>
          <p:cNvPr id="10" name="Text Placeholder 10">
            <a:extLst>
              <a:ext uri="{FF2B5EF4-FFF2-40B4-BE49-F238E27FC236}">
                <a16:creationId xmlns:a16="http://schemas.microsoft.com/office/drawing/2014/main" id="{E539576F-67D0-F742-BC80-7DA88B356E5E}"/>
              </a:ext>
            </a:extLst>
          </p:cNvPr>
          <p:cNvSpPr>
            <a:spLocks noGrp="1"/>
          </p:cNvSpPr>
          <p:nvPr>
            <p:ph type="body" sz="quarter" idx="10"/>
          </p:nvPr>
        </p:nvSpPr>
        <p:spPr>
          <a:xfrm>
            <a:off x="546197" y="2017858"/>
            <a:ext cx="4523643" cy="3873041"/>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itle 1"/>
          <p:cNvSpPr>
            <a:spLocks noGrp="1"/>
          </p:cNvSpPr>
          <p:nvPr>
            <p:ph type="title"/>
          </p:nvPr>
        </p:nvSpPr>
        <p:spPr>
          <a:xfrm>
            <a:off x="546197" y="457200"/>
            <a:ext cx="4523643" cy="1233488"/>
          </a:xfrm>
          <a:prstGeom prst="rect">
            <a:avLst/>
          </a:prstGeom>
        </p:spPr>
        <p:txBody>
          <a:bodyPr anchor="ctr"/>
          <a:lstStyle>
            <a:lvl1pPr>
              <a:defRPr sz="4000" b="1">
                <a:solidFill>
                  <a:schemeClr val="bg1"/>
                </a:solidFill>
              </a:defRPr>
            </a:lvl1pPr>
          </a:lstStyle>
          <a:p>
            <a:r>
              <a:rPr lang="en-US" smtClean="0"/>
              <a:t>Click to edit Master title style</a:t>
            </a:r>
            <a:endParaRPr lang="en-US" dirty="0"/>
          </a:p>
        </p:txBody>
      </p:sp>
      <p:sp>
        <p:nvSpPr>
          <p:cNvPr id="14" name="Content Placeholder 4"/>
          <p:cNvSpPr>
            <a:spLocks noGrp="1"/>
          </p:cNvSpPr>
          <p:nvPr>
            <p:ph sz="quarter" idx="11" hasCustomPrompt="1"/>
          </p:nvPr>
        </p:nvSpPr>
        <p:spPr>
          <a:xfrm>
            <a:off x="6116336" y="457200"/>
            <a:ext cx="5588001" cy="5709920"/>
          </a:xfrm>
          <a:prstGeom prst="rect">
            <a:avLst/>
          </a:prstGeom>
        </p:spPr>
        <p:txBody>
          <a:bodyPr/>
          <a:lstStyle>
            <a:lvl1pPr>
              <a:defRPr baseline="0">
                <a:solidFill>
                  <a:schemeClr val="tx2"/>
                </a:solidFill>
              </a:defRPr>
            </a:lvl1pPr>
          </a:lstStyle>
          <a:p>
            <a:pPr lvl="0"/>
            <a:r>
              <a:rPr lang="en-US" dirty="0" smtClean="0"/>
              <a:t>Place content (chart, graph, table, text, media, image, etc.)</a:t>
            </a:r>
            <a:endParaRPr lang="en-US" dirty="0"/>
          </a:p>
        </p:txBody>
      </p:sp>
    </p:spTree>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4" y="5870807"/>
            <a:ext cx="1265749" cy="916857"/>
          </a:xfrm>
          <a:prstGeom prst="rect">
            <a:avLst/>
          </a:prstGeom>
        </p:spPr>
      </p:pic>
      <p:sp>
        <p:nvSpPr>
          <p:cNvPr id="9" name="Rectangle 15">
            <a:extLst>
              <a:ext uri="{FF2B5EF4-FFF2-40B4-BE49-F238E27FC236}">
                <a16:creationId xmlns:a16="http://schemas.microsoft.com/office/drawing/2014/main" id="{CF1C12AC-DFEE-E144-A0A8-243988194695}"/>
              </a:ext>
            </a:extLst>
          </p:cNvPr>
          <p:cNvSpPr>
            <a:spLocks/>
          </p:cNvSpPr>
          <p:nvPr userDrawn="1"/>
        </p:nvSpPr>
        <p:spPr>
          <a:xfrm>
            <a:off x="1" y="5511599"/>
            <a:ext cx="6644073" cy="795794"/>
          </a:xfrm>
          <a:custGeom>
            <a:avLst/>
            <a:gdLst>
              <a:gd name="connsiteX0" fmla="*/ 0 w 6548203"/>
              <a:gd name="connsiteY0" fmla="*/ 0 h 795794"/>
              <a:gd name="connsiteX1" fmla="*/ 6548203 w 6548203"/>
              <a:gd name="connsiteY1" fmla="*/ 0 h 795794"/>
              <a:gd name="connsiteX2" fmla="*/ 6548203 w 6548203"/>
              <a:gd name="connsiteY2" fmla="*/ 795794 h 795794"/>
              <a:gd name="connsiteX3" fmla="*/ 0 w 6548203"/>
              <a:gd name="connsiteY3" fmla="*/ 795794 h 795794"/>
              <a:gd name="connsiteX4" fmla="*/ 0 w 6548203"/>
              <a:gd name="connsiteY4" fmla="*/ 0 h 795794"/>
              <a:gd name="connsiteX0" fmla="*/ 0 w 6601794"/>
              <a:gd name="connsiteY0" fmla="*/ 0 h 795794"/>
              <a:gd name="connsiteX1" fmla="*/ 6548203 w 6601794"/>
              <a:gd name="connsiteY1" fmla="*/ 0 h 795794"/>
              <a:gd name="connsiteX2" fmla="*/ 6548203 w 6601794"/>
              <a:gd name="connsiteY2" fmla="*/ 795794 h 795794"/>
              <a:gd name="connsiteX3" fmla="*/ 0 w 6601794"/>
              <a:gd name="connsiteY3" fmla="*/ 795794 h 795794"/>
              <a:gd name="connsiteX4" fmla="*/ 0 w 6601794"/>
              <a:gd name="connsiteY4" fmla="*/ 0 h 795794"/>
              <a:gd name="connsiteX0" fmla="*/ 0 w 6627733"/>
              <a:gd name="connsiteY0" fmla="*/ 0 h 795794"/>
              <a:gd name="connsiteX1" fmla="*/ 6548203 w 6627733"/>
              <a:gd name="connsiteY1" fmla="*/ 0 h 795794"/>
              <a:gd name="connsiteX2" fmla="*/ 6548203 w 6627733"/>
              <a:gd name="connsiteY2" fmla="*/ 795794 h 795794"/>
              <a:gd name="connsiteX3" fmla="*/ 0 w 6627733"/>
              <a:gd name="connsiteY3" fmla="*/ 795794 h 795794"/>
              <a:gd name="connsiteX4" fmla="*/ 0 w 6627733"/>
              <a:gd name="connsiteY4" fmla="*/ 0 h 795794"/>
              <a:gd name="connsiteX0" fmla="*/ 0 w 6631272"/>
              <a:gd name="connsiteY0" fmla="*/ 0 h 795794"/>
              <a:gd name="connsiteX1" fmla="*/ 6548203 w 6631272"/>
              <a:gd name="connsiteY1" fmla="*/ 0 h 795794"/>
              <a:gd name="connsiteX2" fmla="*/ 6548203 w 6631272"/>
              <a:gd name="connsiteY2" fmla="*/ 795794 h 795794"/>
              <a:gd name="connsiteX3" fmla="*/ 0 w 6631272"/>
              <a:gd name="connsiteY3" fmla="*/ 795794 h 795794"/>
              <a:gd name="connsiteX4" fmla="*/ 0 w 6631272"/>
              <a:gd name="connsiteY4" fmla="*/ 0 h 795794"/>
              <a:gd name="connsiteX0" fmla="*/ 0 w 6627378"/>
              <a:gd name="connsiteY0" fmla="*/ 0 h 795794"/>
              <a:gd name="connsiteX1" fmla="*/ 6548203 w 6627378"/>
              <a:gd name="connsiteY1" fmla="*/ 0 h 795794"/>
              <a:gd name="connsiteX2" fmla="*/ 6548203 w 6627378"/>
              <a:gd name="connsiteY2" fmla="*/ 795794 h 795794"/>
              <a:gd name="connsiteX3" fmla="*/ 0 w 6627378"/>
              <a:gd name="connsiteY3" fmla="*/ 795794 h 795794"/>
              <a:gd name="connsiteX4" fmla="*/ 0 w 6627378"/>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6958"/>
              <a:gd name="connsiteY0" fmla="*/ 0 h 795794"/>
              <a:gd name="connsiteX1" fmla="*/ 6548203 w 6636958"/>
              <a:gd name="connsiteY1" fmla="*/ 0 h 795794"/>
              <a:gd name="connsiteX2" fmla="*/ 6548203 w 6636958"/>
              <a:gd name="connsiteY2" fmla="*/ 795794 h 795794"/>
              <a:gd name="connsiteX3" fmla="*/ 0 w 6636958"/>
              <a:gd name="connsiteY3" fmla="*/ 795794 h 795794"/>
              <a:gd name="connsiteX4" fmla="*/ 0 w 6636958"/>
              <a:gd name="connsiteY4" fmla="*/ 0 h 795794"/>
              <a:gd name="connsiteX0" fmla="*/ 0 w 6645530"/>
              <a:gd name="connsiteY0" fmla="*/ 0 h 795794"/>
              <a:gd name="connsiteX1" fmla="*/ 6548203 w 6645530"/>
              <a:gd name="connsiteY1" fmla="*/ 0 h 795794"/>
              <a:gd name="connsiteX2" fmla="*/ 6548203 w 6645530"/>
              <a:gd name="connsiteY2" fmla="*/ 795794 h 795794"/>
              <a:gd name="connsiteX3" fmla="*/ 0 w 6645530"/>
              <a:gd name="connsiteY3" fmla="*/ 795794 h 795794"/>
              <a:gd name="connsiteX4" fmla="*/ 0 w 6645530"/>
              <a:gd name="connsiteY4" fmla="*/ 0 h 795794"/>
              <a:gd name="connsiteX0" fmla="*/ 0 w 6644073"/>
              <a:gd name="connsiteY0" fmla="*/ 0 h 795794"/>
              <a:gd name="connsiteX1" fmla="*/ 6548203 w 6644073"/>
              <a:gd name="connsiteY1" fmla="*/ 0 h 795794"/>
              <a:gd name="connsiteX2" fmla="*/ 6548203 w 6644073"/>
              <a:gd name="connsiteY2" fmla="*/ 795794 h 795794"/>
              <a:gd name="connsiteX3" fmla="*/ 0 w 6644073"/>
              <a:gd name="connsiteY3" fmla="*/ 795794 h 795794"/>
              <a:gd name="connsiteX4" fmla="*/ 0 w 6644073"/>
              <a:gd name="connsiteY4" fmla="*/ 0 h 795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4073" h="795794">
                <a:moveTo>
                  <a:pt x="0" y="0"/>
                </a:moveTo>
                <a:lnTo>
                  <a:pt x="6548203" y="0"/>
                </a:lnTo>
                <a:cubicBezTo>
                  <a:pt x="6674102" y="168919"/>
                  <a:pt x="6677945" y="635149"/>
                  <a:pt x="6548203" y="795794"/>
                </a:cubicBezTo>
                <a:lnTo>
                  <a:pt x="0" y="79579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0" name="Title 17">
            <a:extLst>
              <a:ext uri="{FF2B5EF4-FFF2-40B4-BE49-F238E27FC236}">
                <a16:creationId xmlns:a16="http://schemas.microsoft.com/office/drawing/2014/main" id="{F56D1734-1B2A-F54D-9B71-470CC1E0CB79}"/>
              </a:ext>
            </a:extLst>
          </p:cNvPr>
          <p:cNvSpPr>
            <a:spLocks noGrp="1"/>
          </p:cNvSpPr>
          <p:nvPr>
            <p:ph type="title" hasCustomPrompt="1"/>
          </p:nvPr>
        </p:nvSpPr>
        <p:spPr>
          <a:xfrm>
            <a:off x="253245" y="5589888"/>
            <a:ext cx="6072266" cy="639216"/>
          </a:xfrm>
          <a:prstGeom prst="rect">
            <a:avLst/>
          </a:prstGeom>
        </p:spPr>
        <p:txBody>
          <a:bodyPr anchor="ctr"/>
          <a:lstStyle>
            <a:lvl1pPr>
              <a:defRPr sz="2000">
                <a:solidFill>
                  <a:schemeClr val="bg1"/>
                </a:solidFill>
                <a:latin typeface="Arial" panose="020B0604020202020204" pitchFamily="34" charset="0"/>
                <a:cs typeface="Arial" panose="020B0604020202020204" pitchFamily="34" charset="0"/>
              </a:defRPr>
            </a:lvl1pPr>
          </a:lstStyle>
          <a:p>
            <a:r>
              <a:rPr lang="en-US" dirty="0"/>
              <a:t>For more information contact…</a:t>
            </a:r>
          </a:p>
        </p:txBody>
      </p:sp>
      <p:sp>
        <p:nvSpPr>
          <p:cNvPr id="6" name="Content Placeholder 4"/>
          <p:cNvSpPr>
            <a:spLocks noGrp="1"/>
          </p:cNvSpPr>
          <p:nvPr>
            <p:ph sz="quarter" idx="11" hasCustomPrompt="1"/>
          </p:nvPr>
        </p:nvSpPr>
        <p:spPr>
          <a:xfrm>
            <a:off x="843280" y="680721"/>
            <a:ext cx="10536555" cy="4572000"/>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spTree>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4" y="5870807"/>
            <a:ext cx="1265749" cy="916857"/>
          </a:xfrm>
          <a:prstGeom prst="rect">
            <a:avLst/>
          </a:prstGeom>
        </p:spPr>
      </p:pic>
      <p:sp>
        <p:nvSpPr>
          <p:cNvPr id="9" name="Rectangle 15">
            <a:extLst>
              <a:ext uri="{FF2B5EF4-FFF2-40B4-BE49-F238E27FC236}">
                <a16:creationId xmlns:a16="http://schemas.microsoft.com/office/drawing/2014/main" id="{CF1C12AC-DFEE-E144-A0A8-243988194695}"/>
              </a:ext>
            </a:extLst>
          </p:cNvPr>
          <p:cNvSpPr>
            <a:spLocks/>
          </p:cNvSpPr>
          <p:nvPr userDrawn="1"/>
        </p:nvSpPr>
        <p:spPr>
          <a:xfrm>
            <a:off x="1" y="5520743"/>
            <a:ext cx="6644073" cy="795794"/>
          </a:xfrm>
          <a:custGeom>
            <a:avLst/>
            <a:gdLst>
              <a:gd name="connsiteX0" fmla="*/ 0 w 6548203"/>
              <a:gd name="connsiteY0" fmla="*/ 0 h 795794"/>
              <a:gd name="connsiteX1" fmla="*/ 6548203 w 6548203"/>
              <a:gd name="connsiteY1" fmla="*/ 0 h 795794"/>
              <a:gd name="connsiteX2" fmla="*/ 6548203 w 6548203"/>
              <a:gd name="connsiteY2" fmla="*/ 795794 h 795794"/>
              <a:gd name="connsiteX3" fmla="*/ 0 w 6548203"/>
              <a:gd name="connsiteY3" fmla="*/ 795794 h 795794"/>
              <a:gd name="connsiteX4" fmla="*/ 0 w 6548203"/>
              <a:gd name="connsiteY4" fmla="*/ 0 h 795794"/>
              <a:gd name="connsiteX0" fmla="*/ 0 w 6601794"/>
              <a:gd name="connsiteY0" fmla="*/ 0 h 795794"/>
              <a:gd name="connsiteX1" fmla="*/ 6548203 w 6601794"/>
              <a:gd name="connsiteY1" fmla="*/ 0 h 795794"/>
              <a:gd name="connsiteX2" fmla="*/ 6548203 w 6601794"/>
              <a:gd name="connsiteY2" fmla="*/ 795794 h 795794"/>
              <a:gd name="connsiteX3" fmla="*/ 0 w 6601794"/>
              <a:gd name="connsiteY3" fmla="*/ 795794 h 795794"/>
              <a:gd name="connsiteX4" fmla="*/ 0 w 6601794"/>
              <a:gd name="connsiteY4" fmla="*/ 0 h 795794"/>
              <a:gd name="connsiteX0" fmla="*/ 0 w 6627733"/>
              <a:gd name="connsiteY0" fmla="*/ 0 h 795794"/>
              <a:gd name="connsiteX1" fmla="*/ 6548203 w 6627733"/>
              <a:gd name="connsiteY1" fmla="*/ 0 h 795794"/>
              <a:gd name="connsiteX2" fmla="*/ 6548203 w 6627733"/>
              <a:gd name="connsiteY2" fmla="*/ 795794 h 795794"/>
              <a:gd name="connsiteX3" fmla="*/ 0 w 6627733"/>
              <a:gd name="connsiteY3" fmla="*/ 795794 h 795794"/>
              <a:gd name="connsiteX4" fmla="*/ 0 w 6627733"/>
              <a:gd name="connsiteY4" fmla="*/ 0 h 795794"/>
              <a:gd name="connsiteX0" fmla="*/ 0 w 6631272"/>
              <a:gd name="connsiteY0" fmla="*/ 0 h 795794"/>
              <a:gd name="connsiteX1" fmla="*/ 6548203 w 6631272"/>
              <a:gd name="connsiteY1" fmla="*/ 0 h 795794"/>
              <a:gd name="connsiteX2" fmla="*/ 6548203 w 6631272"/>
              <a:gd name="connsiteY2" fmla="*/ 795794 h 795794"/>
              <a:gd name="connsiteX3" fmla="*/ 0 w 6631272"/>
              <a:gd name="connsiteY3" fmla="*/ 795794 h 795794"/>
              <a:gd name="connsiteX4" fmla="*/ 0 w 6631272"/>
              <a:gd name="connsiteY4" fmla="*/ 0 h 795794"/>
              <a:gd name="connsiteX0" fmla="*/ 0 w 6627378"/>
              <a:gd name="connsiteY0" fmla="*/ 0 h 795794"/>
              <a:gd name="connsiteX1" fmla="*/ 6548203 w 6627378"/>
              <a:gd name="connsiteY1" fmla="*/ 0 h 795794"/>
              <a:gd name="connsiteX2" fmla="*/ 6548203 w 6627378"/>
              <a:gd name="connsiteY2" fmla="*/ 795794 h 795794"/>
              <a:gd name="connsiteX3" fmla="*/ 0 w 6627378"/>
              <a:gd name="connsiteY3" fmla="*/ 795794 h 795794"/>
              <a:gd name="connsiteX4" fmla="*/ 0 w 6627378"/>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6958"/>
              <a:gd name="connsiteY0" fmla="*/ 0 h 795794"/>
              <a:gd name="connsiteX1" fmla="*/ 6548203 w 6636958"/>
              <a:gd name="connsiteY1" fmla="*/ 0 h 795794"/>
              <a:gd name="connsiteX2" fmla="*/ 6548203 w 6636958"/>
              <a:gd name="connsiteY2" fmla="*/ 795794 h 795794"/>
              <a:gd name="connsiteX3" fmla="*/ 0 w 6636958"/>
              <a:gd name="connsiteY3" fmla="*/ 795794 h 795794"/>
              <a:gd name="connsiteX4" fmla="*/ 0 w 6636958"/>
              <a:gd name="connsiteY4" fmla="*/ 0 h 795794"/>
              <a:gd name="connsiteX0" fmla="*/ 0 w 6645530"/>
              <a:gd name="connsiteY0" fmla="*/ 0 h 795794"/>
              <a:gd name="connsiteX1" fmla="*/ 6548203 w 6645530"/>
              <a:gd name="connsiteY1" fmla="*/ 0 h 795794"/>
              <a:gd name="connsiteX2" fmla="*/ 6548203 w 6645530"/>
              <a:gd name="connsiteY2" fmla="*/ 795794 h 795794"/>
              <a:gd name="connsiteX3" fmla="*/ 0 w 6645530"/>
              <a:gd name="connsiteY3" fmla="*/ 795794 h 795794"/>
              <a:gd name="connsiteX4" fmla="*/ 0 w 6645530"/>
              <a:gd name="connsiteY4" fmla="*/ 0 h 795794"/>
              <a:gd name="connsiteX0" fmla="*/ 0 w 6644073"/>
              <a:gd name="connsiteY0" fmla="*/ 0 h 795794"/>
              <a:gd name="connsiteX1" fmla="*/ 6548203 w 6644073"/>
              <a:gd name="connsiteY1" fmla="*/ 0 h 795794"/>
              <a:gd name="connsiteX2" fmla="*/ 6548203 w 6644073"/>
              <a:gd name="connsiteY2" fmla="*/ 795794 h 795794"/>
              <a:gd name="connsiteX3" fmla="*/ 0 w 6644073"/>
              <a:gd name="connsiteY3" fmla="*/ 795794 h 795794"/>
              <a:gd name="connsiteX4" fmla="*/ 0 w 6644073"/>
              <a:gd name="connsiteY4" fmla="*/ 0 h 795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4073" h="795794">
                <a:moveTo>
                  <a:pt x="0" y="0"/>
                </a:moveTo>
                <a:lnTo>
                  <a:pt x="6548203" y="0"/>
                </a:lnTo>
                <a:cubicBezTo>
                  <a:pt x="6674102" y="168919"/>
                  <a:pt x="6677945" y="635149"/>
                  <a:pt x="6548203" y="795794"/>
                </a:cubicBezTo>
                <a:lnTo>
                  <a:pt x="0" y="795794"/>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0" name="Title 17">
            <a:extLst>
              <a:ext uri="{FF2B5EF4-FFF2-40B4-BE49-F238E27FC236}">
                <a16:creationId xmlns:a16="http://schemas.microsoft.com/office/drawing/2014/main" id="{F56D1734-1B2A-F54D-9B71-470CC1E0CB79}"/>
              </a:ext>
            </a:extLst>
          </p:cNvPr>
          <p:cNvSpPr>
            <a:spLocks noGrp="1"/>
          </p:cNvSpPr>
          <p:nvPr>
            <p:ph type="title" hasCustomPrompt="1"/>
          </p:nvPr>
        </p:nvSpPr>
        <p:spPr>
          <a:xfrm>
            <a:off x="253245" y="5589888"/>
            <a:ext cx="6072266" cy="639216"/>
          </a:xfrm>
          <a:prstGeom prst="rect">
            <a:avLst/>
          </a:prstGeom>
        </p:spPr>
        <p:txBody>
          <a:bodyPr anchor="ctr"/>
          <a:lstStyle>
            <a:lvl1pPr>
              <a:defRPr sz="2000">
                <a:solidFill>
                  <a:schemeClr val="bg1"/>
                </a:solidFill>
                <a:latin typeface="Arial" panose="020B0604020202020204" pitchFamily="34" charset="0"/>
                <a:cs typeface="Arial" panose="020B0604020202020204" pitchFamily="34" charset="0"/>
              </a:defRPr>
            </a:lvl1pPr>
          </a:lstStyle>
          <a:p>
            <a:r>
              <a:rPr lang="en-US" dirty="0"/>
              <a:t>For more information contact…</a:t>
            </a:r>
          </a:p>
        </p:txBody>
      </p:sp>
      <p:sp>
        <p:nvSpPr>
          <p:cNvPr id="6" name="Content Placeholder 4"/>
          <p:cNvSpPr>
            <a:spLocks noGrp="1"/>
          </p:cNvSpPr>
          <p:nvPr>
            <p:ph sz="quarter" idx="11" hasCustomPrompt="1"/>
          </p:nvPr>
        </p:nvSpPr>
        <p:spPr>
          <a:xfrm>
            <a:off x="843280" y="680721"/>
            <a:ext cx="10536555" cy="4572000"/>
          </a:xfrm>
          <a:prstGeom prst="rect">
            <a:avLst/>
          </a:prstGeom>
        </p:spPr>
        <p:txBody>
          <a:bodyPr/>
          <a:lstStyle>
            <a:lvl1pPr>
              <a:defRPr baseline="0">
                <a:solidFill>
                  <a:schemeClr val="tx2"/>
                </a:solidFill>
              </a:defRPr>
            </a:lvl1pPr>
          </a:lstStyle>
          <a:p>
            <a:pPr lvl="0"/>
            <a:r>
              <a:rPr lang="en-US" dirty="0" smtClean="0"/>
              <a:t>Place content (chart, graph, table, text, media, image</a:t>
            </a:r>
            <a:r>
              <a:rPr lang="en-US" smtClean="0"/>
              <a:t>, etc.)</a:t>
            </a:r>
            <a:endParaRPr lang="en-US" dirty="0"/>
          </a:p>
        </p:txBody>
      </p:sp>
    </p:spTree>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Content Placeholder 4"/>
          <p:cNvSpPr>
            <a:spLocks noGrp="1"/>
          </p:cNvSpPr>
          <p:nvPr>
            <p:ph sz="quarter" idx="11" hasCustomPrompt="1"/>
          </p:nvPr>
        </p:nvSpPr>
        <p:spPr>
          <a:xfrm>
            <a:off x="843280" y="680721"/>
            <a:ext cx="10536555" cy="4572000"/>
          </a:xfrm>
          <a:prstGeom prst="rect">
            <a:avLst/>
          </a:prstGeom>
        </p:spPr>
        <p:txBody>
          <a:bodyPr/>
          <a:lstStyle>
            <a:lvl1pPr>
              <a:defRPr baseline="0">
                <a:solidFill>
                  <a:schemeClr val="tx2"/>
                </a:solidFill>
              </a:defRPr>
            </a:lvl1pPr>
          </a:lstStyle>
          <a:p>
            <a:pPr lvl="0"/>
            <a:r>
              <a:rPr lang="en-US" dirty="0" smtClean="0"/>
              <a:t>Place content (chart, graph, table, text, media, image, etc.)</a:t>
            </a:r>
            <a:endParaRPr lang="en-US" dirty="0"/>
          </a:p>
        </p:txBody>
      </p:sp>
      <p:sp>
        <p:nvSpPr>
          <p:cNvPr id="18" name="Title 17">
            <a:extLst>
              <a:ext uri="{FF2B5EF4-FFF2-40B4-BE49-F238E27FC236}">
                <a16:creationId xmlns:a16="http://schemas.microsoft.com/office/drawing/2014/main" id="{F56D1734-1B2A-F54D-9B71-470CC1E0CB79}"/>
              </a:ext>
            </a:extLst>
          </p:cNvPr>
          <p:cNvSpPr>
            <a:spLocks noGrp="1"/>
          </p:cNvSpPr>
          <p:nvPr>
            <p:ph type="title" hasCustomPrompt="1"/>
          </p:nvPr>
        </p:nvSpPr>
        <p:spPr>
          <a:xfrm>
            <a:off x="253245" y="5589888"/>
            <a:ext cx="6072266" cy="639216"/>
          </a:xfrm>
          <a:prstGeom prst="rect">
            <a:avLst/>
          </a:prstGeom>
        </p:spPr>
        <p:txBody>
          <a:bodyPr anchor="ctr"/>
          <a:lstStyle>
            <a:lvl1pPr>
              <a:defRPr sz="2000">
                <a:solidFill>
                  <a:schemeClr val="bg1"/>
                </a:solidFill>
                <a:latin typeface="Arial" panose="020B0604020202020204" pitchFamily="34" charset="0"/>
                <a:cs typeface="Arial" panose="020B0604020202020204" pitchFamily="34" charset="0"/>
              </a:defRPr>
            </a:lvl1pPr>
          </a:lstStyle>
          <a:p>
            <a:r>
              <a:rPr lang="en-US" dirty="0"/>
              <a:t>For more information contact…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4" y="5870807"/>
            <a:ext cx="1265749" cy="916857"/>
          </a:xfrm>
          <a:prstGeom prst="rect">
            <a:avLst/>
          </a:prstGeom>
        </p:spPr>
      </p:pic>
      <p:sp>
        <p:nvSpPr>
          <p:cNvPr id="16" name="Rectangle 15">
            <a:extLst>
              <a:ext uri="{FF2B5EF4-FFF2-40B4-BE49-F238E27FC236}">
                <a16:creationId xmlns:a16="http://schemas.microsoft.com/office/drawing/2014/main" id="{CF1C12AC-DFEE-E144-A0A8-243988194695}"/>
              </a:ext>
            </a:extLst>
          </p:cNvPr>
          <p:cNvSpPr>
            <a:spLocks/>
          </p:cNvSpPr>
          <p:nvPr userDrawn="1"/>
        </p:nvSpPr>
        <p:spPr>
          <a:xfrm>
            <a:off x="1" y="5511599"/>
            <a:ext cx="6644073" cy="795794"/>
          </a:xfrm>
          <a:custGeom>
            <a:avLst/>
            <a:gdLst>
              <a:gd name="connsiteX0" fmla="*/ 0 w 6548203"/>
              <a:gd name="connsiteY0" fmla="*/ 0 h 795794"/>
              <a:gd name="connsiteX1" fmla="*/ 6548203 w 6548203"/>
              <a:gd name="connsiteY1" fmla="*/ 0 h 795794"/>
              <a:gd name="connsiteX2" fmla="*/ 6548203 w 6548203"/>
              <a:gd name="connsiteY2" fmla="*/ 795794 h 795794"/>
              <a:gd name="connsiteX3" fmla="*/ 0 w 6548203"/>
              <a:gd name="connsiteY3" fmla="*/ 795794 h 795794"/>
              <a:gd name="connsiteX4" fmla="*/ 0 w 6548203"/>
              <a:gd name="connsiteY4" fmla="*/ 0 h 795794"/>
              <a:gd name="connsiteX0" fmla="*/ 0 w 6601794"/>
              <a:gd name="connsiteY0" fmla="*/ 0 h 795794"/>
              <a:gd name="connsiteX1" fmla="*/ 6548203 w 6601794"/>
              <a:gd name="connsiteY1" fmla="*/ 0 h 795794"/>
              <a:gd name="connsiteX2" fmla="*/ 6548203 w 6601794"/>
              <a:gd name="connsiteY2" fmla="*/ 795794 h 795794"/>
              <a:gd name="connsiteX3" fmla="*/ 0 w 6601794"/>
              <a:gd name="connsiteY3" fmla="*/ 795794 h 795794"/>
              <a:gd name="connsiteX4" fmla="*/ 0 w 6601794"/>
              <a:gd name="connsiteY4" fmla="*/ 0 h 795794"/>
              <a:gd name="connsiteX0" fmla="*/ 0 w 6627733"/>
              <a:gd name="connsiteY0" fmla="*/ 0 h 795794"/>
              <a:gd name="connsiteX1" fmla="*/ 6548203 w 6627733"/>
              <a:gd name="connsiteY1" fmla="*/ 0 h 795794"/>
              <a:gd name="connsiteX2" fmla="*/ 6548203 w 6627733"/>
              <a:gd name="connsiteY2" fmla="*/ 795794 h 795794"/>
              <a:gd name="connsiteX3" fmla="*/ 0 w 6627733"/>
              <a:gd name="connsiteY3" fmla="*/ 795794 h 795794"/>
              <a:gd name="connsiteX4" fmla="*/ 0 w 6627733"/>
              <a:gd name="connsiteY4" fmla="*/ 0 h 795794"/>
              <a:gd name="connsiteX0" fmla="*/ 0 w 6631272"/>
              <a:gd name="connsiteY0" fmla="*/ 0 h 795794"/>
              <a:gd name="connsiteX1" fmla="*/ 6548203 w 6631272"/>
              <a:gd name="connsiteY1" fmla="*/ 0 h 795794"/>
              <a:gd name="connsiteX2" fmla="*/ 6548203 w 6631272"/>
              <a:gd name="connsiteY2" fmla="*/ 795794 h 795794"/>
              <a:gd name="connsiteX3" fmla="*/ 0 w 6631272"/>
              <a:gd name="connsiteY3" fmla="*/ 795794 h 795794"/>
              <a:gd name="connsiteX4" fmla="*/ 0 w 6631272"/>
              <a:gd name="connsiteY4" fmla="*/ 0 h 795794"/>
              <a:gd name="connsiteX0" fmla="*/ 0 w 6627378"/>
              <a:gd name="connsiteY0" fmla="*/ 0 h 795794"/>
              <a:gd name="connsiteX1" fmla="*/ 6548203 w 6627378"/>
              <a:gd name="connsiteY1" fmla="*/ 0 h 795794"/>
              <a:gd name="connsiteX2" fmla="*/ 6548203 w 6627378"/>
              <a:gd name="connsiteY2" fmla="*/ 795794 h 795794"/>
              <a:gd name="connsiteX3" fmla="*/ 0 w 6627378"/>
              <a:gd name="connsiteY3" fmla="*/ 795794 h 795794"/>
              <a:gd name="connsiteX4" fmla="*/ 0 w 6627378"/>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6958"/>
              <a:gd name="connsiteY0" fmla="*/ 0 h 795794"/>
              <a:gd name="connsiteX1" fmla="*/ 6548203 w 6636958"/>
              <a:gd name="connsiteY1" fmla="*/ 0 h 795794"/>
              <a:gd name="connsiteX2" fmla="*/ 6548203 w 6636958"/>
              <a:gd name="connsiteY2" fmla="*/ 795794 h 795794"/>
              <a:gd name="connsiteX3" fmla="*/ 0 w 6636958"/>
              <a:gd name="connsiteY3" fmla="*/ 795794 h 795794"/>
              <a:gd name="connsiteX4" fmla="*/ 0 w 6636958"/>
              <a:gd name="connsiteY4" fmla="*/ 0 h 795794"/>
              <a:gd name="connsiteX0" fmla="*/ 0 w 6645530"/>
              <a:gd name="connsiteY0" fmla="*/ 0 h 795794"/>
              <a:gd name="connsiteX1" fmla="*/ 6548203 w 6645530"/>
              <a:gd name="connsiteY1" fmla="*/ 0 h 795794"/>
              <a:gd name="connsiteX2" fmla="*/ 6548203 w 6645530"/>
              <a:gd name="connsiteY2" fmla="*/ 795794 h 795794"/>
              <a:gd name="connsiteX3" fmla="*/ 0 w 6645530"/>
              <a:gd name="connsiteY3" fmla="*/ 795794 h 795794"/>
              <a:gd name="connsiteX4" fmla="*/ 0 w 6645530"/>
              <a:gd name="connsiteY4" fmla="*/ 0 h 795794"/>
              <a:gd name="connsiteX0" fmla="*/ 0 w 6644073"/>
              <a:gd name="connsiteY0" fmla="*/ 0 h 795794"/>
              <a:gd name="connsiteX1" fmla="*/ 6548203 w 6644073"/>
              <a:gd name="connsiteY1" fmla="*/ 0 h 795794"/>
              <a:gd name="connsiteX2" fmla="*/ 6548203 w 6644073"/>
              <a:gd name="connsiteY2" fmla="*/ 795794 h 795794"/>
              <a:gd name="connsiteX3" fmla="*/ 0 w 6644073"/>
              <a:gd name="connsiteY3" fmla="*/ 795794 h 795794"/>
              <a:gd name="connsiteX4" fmla="*/ 0 w 6644073"/>
              <a:gd name="connsiteY4" fmla="*/ 0 h 795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4073" h="795794">
                <a:moveTo>
                  <a:pt x="0" y="0"/>
                </a:moveTo>
                <a:lnTo>
                  <a:pt x="6548203" y="0"/>
                </a:lnTo>
                <a:cubicBezTo>
                  <a:pt x="6674102" y="168919"/>
                  <a:pt x="6677945" y="635149"/>
                  <a:pt x="6548203" y="795794"/>
                </a:cubicBezTo>
                <a:lnTo>
                  <a:pt x="0" y="795794"/>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602922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43824" y="1742388"/>
            <a:ext cx="2702321" cy="2637641"/>
          </a:xfrm>
          <a:prstGeom prst="rect">
            <a:avLst/>
          </a:prstGeom>
        </p:spPr>
      </p:pic>
      <p:sp>
        <p:nvSpPr>
          <p:cNvPr id="6" name="TextBox 5"/>
          <p:cNvSpPr txBox="1"/>
          <p:nvPr userDrawn="1"/>
        </p:nvSpPr>
        <p:spPr>
          <a:xfrm>
            <a:off x="5201920" y="4443016"/>
            <a:ext cx="1778000" cy="430887"/>
          </a:xfrm>
          <a:prstGeom prst="rect">
            <a:avLst/>
          </a:prstGeom>
        </p:spPr>
        <p:txBody>
          <a:bodyPr wrap="square" rtlCol="0">
            <a:spAutoFit/>
          </a:bodyPr>
          <a:lstStyle/>
          <a:p>
            <a:pPr algn="ctr"/>
            <a:r>
              <a:rPr lang="en-US" sz="2200" b="1" dirty="0" err="1" smtClean="0">
                <a:solidFill>
                  <a:schemeClr val="bg1"/>
                </a:solidFill>
              </a:rPr>
              <a:t>stjude.org</a:t>
            </a:r>
            <a:endParaRPr lang="en-US" sz="2200" b="1" dirty="0" smtClean="0">
              <a:solidFill>
                <a:schemeClr val="bg1"/>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AAE74F-9096-4764-A629-D31F8EAB7F7C}" type="datetimeFigureOut">
              <a:rPr lang="en-US" smtClean="0"/>
              <a:t>7/1/2019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736344-A41A-411D-8C4F-7E28B2A8278D}" type="slidenum">
              <a:rPr lang="en-US" smtClean="0"/>
              <a:t>‹#›</a:t>
            </a:fld>
            <a:endParaRPr lang="en-US"/>
          </a:p>
        </p:txBody>
      </p:sp>
    </p:spTree>
    <p:extLst>
      <p:ext uri="{BB962C8B-B14F-4D97-AF65-F5344CB8AC3E}">
        <p14:creationId xmlns:p14="http://schemas.microsoft.com/office/powerpoint/2010/main" val="2055408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6_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1"/>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600" y="6377941"/>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7/1/2019</a:t>
            </a:fld>
            <a:endParaRPr lang="en-US"/>
          </a:p>
        </p:txBody>
      </p:sp>
      <p:sp>
        <p:nvSpPr>
          <p:cNvPr id="4" name="Holder 4"/>
          <p:cNvSpPr>
            <a:spLocks noGrp="1"/>
          </p:cNvSpPr>
          <p:nvPr>
            <p:ph type="sldNum" sz="quarter" idx="7"/>
          </p:nvPr>
        </p:nvSpPr>
        <p:spPr>
          <a:xfrm>
            <a:off x="8778240" y="6377941"/>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46750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35398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4" y="5870807"/>
            <a:ext cx="1265749" cy="916857"/>
          </a:xfrm>
          <a:prstGeom prst="rect">
            <a:avLst/>
          </a:prstGeom>
        </p:spPr>
      </p:pic>
      <p:sp>
        <p:nvSpPr>
          <p:cNvPr id="6" name="Rectangle 15">
            <a:extLst>
              <a:ext uri="{FF2B5EF4-FFF2-40B4-BE49-F238E27FC236}">
                <a16:creationId xmlns:a16="http://schemas.microsoft.com/office/drawing/2014/main" id="{CF1C12AC-DFEE-E144-A0A8-243988194695}"/>
              </a:ext>
            </a:extLst>
          </p:cNvPr>
          <p:cNvSpPr>
            <a:spLocks/>
          </p:cNvSpPr>
          <p:nvPr userDrawn="1"/>
        </p:nvSpPr>
        <p:spPr>
          <a:xfrm flipH="1">
            <a:off x="2223302" y="2853775"/>
            <a:ext cx="9968698" cy="1194001"/>
          </a:xfrm>
          <a:custGeom>
            <a:avLst/>
            <a:gdLst>
              <a:gd name="connsiteX0" fmla="*/ 0 w 6548203"/>
              <a:gd name="connsiteY0" fmla="*/ 0 h 795794"/>
              <a:gd name="connsiteX1" fmla="*/ 6548203 w 6548203"/>
              <a:gd name="connsiteY1" fmla="*/ 0 h 795794"/>
              <a:gd name="connsiteX2" fmla="*/ 6548203 w 6548203"/>
              <a:gd name="connsiteY2" fmla="*/ 795794 h 795794"/>
              <a:gd name="connsiteX3" fmla="*/ 0 w 6548203"/>
              <a:gd name="connsiteY3" fmla="*/ 795794 h 795794"/>
              <a:gd name="connsiteX4" fmla="*/ 0 w 6548203"/>
              <a:gd name="connsiteY4" fmla="*/ 0 h 795794"/>
              <a:gd name="connsiteX0" fmla="*/ 0 w 6601794"/>
              <a:gd name="connsiteY0" fmla="*/ 0 h 795794"/>
              <a:gd name="connsiteX1" fmla="*/ 6548203 w 6601794"/>
              <a:gd name="connsiteY1" fmla="*/ 0 h 795794"/>
              <a:gd name="connsiteX2" fmla="*/ 6548203 w 6601794"/>
              <a:gd name="connsiteY2" fmla="*/ 795794 h 795794"/>
              <a:gd name="connsiteX3" fmla="*/ 0 w 6601794"/>
              <a:gd name="connsiteY3" fmla="*/ 795794 h 795794"/>
              <a:gd name="connsiteX4" fmla="*/ 0 w 6601794"/>
              <a:gd name="connsiteY4" fmla="*/ 0 h 795794"/>
              <a:gd name="connsiteX0" fmla="*/ 0 w 6627733"/>
              <a:gd name="connsiteY0" fmla="*/ 0 h 795794"/>
              <a:gd name="connsiteX1" fmla="*/ 6548203 w 6627733"/>
              <a:gd name="connsiteY1" fmla="*/ 0 h 795794"/>
              <a:gd name="connsiteX2" fmla="*/ 6548203 w 6627733"/>
              <a:gd name="connsiteY2" fmla="*/ 795794 h 795794"/>
              <a:gd name="connsiteX3" fmla="*/ 0 w 6627733"/>
              <a:gd name="connsiteY3" fmla="*/ 795794 h 795794"/>
              <a:gd name="connsiteX4" fmla="*/ 0 w 6627733"/>
              <a:gd name="connsiteY4" fmla="*/ 0 h 795794"/>
              <a:gd name="connsiteX0" fmla="*/ 0 w 6631272"/>
              <a:gd name="connsiteY0" fmla="*/ 0 h 795794"/>
              <a:gd name="connsiteX1" fmla="*/ 6548203 w 6631272"/>
              <a:gd name="connsiteY1" fmla="*/ 0 h 795794"/>
              <a:gd name="connsiteX2" fmla="*/ 6548203 w 6631272"/>
              <a:gd name="connsiteY2" fmla="*/ 795794 h 795794"/>
              <a:gd name="connsiteX3" fmla="*/ 0 w 6631272"/>
              <a:gd name="connsiteY3" fmla="*/ 795794 h 795794"/>
              <a:gd name="connsiteX4" fmla="*/ 0 w 6631272"/>
              <a:gd name="connsiteY4" fmla="*/ 0 h 795794"/>
              <a:gd name="connsiteX0" fmla="*/ 0 w 6627378"/>
              <a:gd name="connsiteY0" fmla="*/ 0 h 795794"/>
              <a:gd name="connsiteX1" fmla="*/ 6548203 w 6627378"/>
              <a:gd name="connsiteY1" fmla="*/ 0 h 795794"/>
              <a:gd name="connsiteX2" fmla="*/ 6548203 w 6627378"/>
              <a:gd name="connsiteY2" fmla="*/ 795794 h 795794"/>
              <a:gd name="connsiteX3" fmla="*/ 0 w 6627378"/>
              <a:gd name="connsiteY3" fmla="*/ 795794 h 795794"/>
              <a:gd name="connsiteX4" fmla="*/ 0 w 6627378"/>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6958"/>
              <a:gd name="connsiteY0" fmla="*/ 0 h 795794"/>
              <a:gd name="connsiteX1" fmla="*/ 6548203 w 6636958"/>
              <a:gd name="connsiteY1" fmla="*/ 0 h 795794"/>
              <a:gd name="connsiteX2" fmla="*/ 6548203 w 6636958"/>
              <a:gd name="connsiteY2" fmla="*/ 795794 h 795794"/>
              <a:gd name="connsiteX3" fmla="*/ 0 w 6636958"/>
              <a:gd name="connsiteY3" fmla="*/ 795794 h 795794"/>
              <a:gd name="connsiteX4" fmla="*/ 0 w 6636958"/>
              <a:gd name="connsiteY4" fmla="*/ 0 h 795794"/>
              <a:gd name="connsiteX0" fmla="*/ 0 w 6645530"/>
              <a:gd name="connsiteY0" fmla="*/ 0 h 795794"/>
              <a:gd name="connsiteX1" fmla="*/ 6548203 w 6645530"/>
              <a:gd name="connsiteY1" fmla="*/ 0 h 795794"/>
              <a:gd name="connsiteX2" fmla="*/ 6548203 w 6645530"/>
              <a:gd name="connsiteY2" fmla="*/ 795794 h 795794"/>
              <a:gd name="connsiteX3" fmla="*/ 0 w 6645530"/>
              <a:gd name="connsiteY3" fmla="*/ 795794 h 795794"/>
              <a:gd name="connsiteX4" fmla="*/ 0 w 6645530"/>
              <a:gd name="connsiteY4" fmla="*/ 0 h 795794"/>
              <a:gd name="connsiteX0" fmla="*/ 0 w 6644073"/>
              <a:gd name="connsiteY0" fmla="*/ 0 h 795794"/>
              <a:gd name="connsiteX1" fmla="*/ 6548203 w 6644073"/>
              <a:gd name="connsiteY1" fmla="*/ 0 h 795794"/>
              <a:gd name="connsiteX2" fmla="*/ 6548203 w 6644073"/>
              <a:gd name="connsiteY2" fmla="*/ 795794 h 795794"/>
              <a:gd name="connsiteX3" fmla="*/ 0 w 6644073"/>
              <a:gd name="connsiteY3" fmla="*/ 795794 h 795794"/>
              <a:gd name="connsiteX4" fmla="*/ 0 w 6644073"/>
              <a:gd name="connsiteY4" fmla="*/ 0 h 795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4073" h="795794">
                <a:moveTo>
                  <a:pt x="0" y="0"/>
                </a:moveTo>
                <a:lnTo>
                  <a:pt x="6548203" y="0"/>
                </a:lnTo>
                <a:cubicBezTo>
                  <a:pt x="6674102" y="168919"/>
                  <a:pt x="6677945" y="635149"/>
                  <a:pt x="6548203" y="795794"/>
                </a:cubicBezTo>
                <a:lnTo>
                  <a:pt x="0" y="79579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9" name="Title 8">
            <a:extLst>
              <a:ext uri="{FF2B5EF4-FFF2-40B4-BE49-F238E27FC236}">
                <a16:creationId xmlns:a16="http://schemas.microsoft.com/office/drawing/2014/main" id="{553128FA-5BF6-1E4F-A5D5-720C74B9645D}"/>
              </a:ext>
            </a:extLst>
          </p:cNvPr>
          <p:cNvSpPr>
            <a:spLocks noGrp="1"/>
          </p:cNvSpPr>
          <p:nvPr>
            <p:ph type="title" hasCustomPrompt="1"/>
          </p:nvPr>
        </p:nvSpPr>
        <p:spPr>
          <a:xfrm>
            <a:off x="2599222" y="2909856"/>
            <a:ext cx="9367520" cy="1062704"/>
          </a:xfrm>
          <a:prstGeom prst="rect">
            <a:avLst/>
          </a:prstGeom>
        </p:spPr>
        <p:txBody>
          <a:bodyPr anchor="ctr"/>
          <a:lstStyle>
            <a:lvl1pPr algn="l">
              <a:defRPr sz="3600" b="1">
                <a:solidFill>
                  <a:schemeClr val="bg1"/>
                </a:solidFill>
              </a:defRPr>
            </a:lvl1pPr>
          </a:lstStyle>
          <a:p>
            <a:r>
              <a:rPr lang="en-US" dirty="0" smtClean="0"/>
              <a:t>Click to edit Master Title Slide</a:t>
            </a:r>
            <a:endParaRPr lang="en-US" dirty="0"/>
          </a:p>
        </p:txBody>
      </p:sp>
      <p:sp>
        <p:nvSpPr>
          <p:cNvPr id="11" name="Text Placeholder 5"/>
          <p:cNvSpPr>
            <a:spLocks noGrp="1"/>
          </p:cNvSpPr>
          <p:nvPr>
            <p:ph type="body" sz="quarter" idx="10" hasCustomPrompt="1"/>
          </p:nvPr>
        </p:nvSpPr>
        <p:spPr>
          <a:xfrm>
            <a:off x="152401" y="6552883"/>
            <a:ext cx="3068320" cy="24447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smtClean="0"/>
              <a:t>©2018 ALSAC/St. Jude Children’s Research Hospital (00000) </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61600" y="4981597"/>
            <a:ext cx="1828800" cy="1785026"/>
          </a:xfrm>
          <a:prstGeom prst="rect">
            <a:avLst/>
          </a:prstGeom>
        </p:spPr>
      </p:pic>
    </p:spTree>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914" y="5870807"/>
            <a:ext cx="1265749" cy="916857"/>
          </a:xfrm>
          <a:prstGeom prst="rect">
            <a:avLst/>
          </a:prstGeom>
        </p:spPr>
      </p:pic>
      <p:sp>
        <p:nvSpPr>
          <p:cNvPr id="6" name="Rectangle 15">
            <a:extLst>
              <a:ext uri="{FF2B5EF4-FFF2-40B4-BE49-F238E27FC236}">
                <a16:creationId xmlns:a16="http://schemas.microsoft.com/office/drawing/2014/main" id="{CF1C12AC-DFEE-E144-A0A8-243988194695}"/>
              </a:ext>
            </a:extLst>
          </p:cNvPr>
          <p:cNvSpPr>
            <a:spLocks/>
          </p:cNvSpPr>
          <p:nvPr userDrawn="1"/>
        </p:nvSpPr>
        <p:spPr>
          <a:xfrm flipH="1">
            <a:off x="2223302" y="2853775"/>
            <a:ext cx="9968698" cy="1194001"/>
          </a:xfrm>
          <a:custGeom>
            <a:avLst/>
            <a:gdLst>
              <a:gd name="connsiteX0" fmla="*/ 0 w 6548203"/>
              <a:gd name="connsiteY0" fmla="*/ 0 h 795794"/>
              <a:gd name="connsiteX1" fmla="*/ 6548203 w 6548203"/>
              <a:gd name="connsiteY1" fmla="*/ 0 h 795794"/>
              <a:gd name="connsiteX2" fmla="*/ 6548203 w 6548203"/>
              <a:gd name="connsiteY2" fmla="*/ 795794 h 795794"/>
              <a:gd name="connsiteX3" fmla="*/ 0 w 6548203"/>
              <a:gd name="connsiteY3" fmla="*/ 795794 h 795794"/>
              <a:gd name="connsiteX4" fmla="*/ 0 w 6548203"/>
              <a:gd name="connsiteY4" fmla="*/ 0 h 795794"/>
              <a:gd name="connsiteX0" fmla="*/ 0 w 6601794"/>
              <a:gd name="connsiteY0" fmla="*/ 0 h 795794"/>
              <a:gd name="connsiteX1" fmla="*/ 6548203 w 6601794"/>
              <a:gd name="connsiteY1" fmla="*/ 0 h 795794"/>
              <a:gd name="connsiteX2" fmla="*/ 6548203 w 6601794"/>
              <a:gd name="connsiteY2" fmla="*/ 795794 h 795794"/>
              <a:gd name="connsiteX3" fmla="*/ 0 w 6601794"/>
              <a:gd name="connsiteY3" fmla="*/ 795794 h 795794"/>
              <a:gd name="connsiteX4" fmla="*/ 0 w 6601794"/>
              <a:gd name="connsiteY4" fmla="*/ 0 h 795794"/>
              <a:gd name="connsiteX0" fmla="*/ 0 w 6627733"/>
              <a:gd name="connsiteY0" fmla="*/ 0 h 795794"/>
              <a:gd name="connsiteX1" fmla="*/ 6548203 w 6627733"/>
              <a:gd name="connsiteY1" fmla="*/ 0 h 795794"/>
              <a:gd name="connsiteX2" fmla="*/ 6548203 w 6627733"/>
              <a:gd name="connsiteY2" fmla="*/ 795794 h 795794"/>
              <a:gd name="connsiteX3" fmla="*/ 0 w 6627733"/>
              <a:gd name="connsiteY3" fmla="*/ 795794 h 795794"/>
              <a:gd name="connsiteX4" fmla="*/ 0 w 6627733"/>
              <a:gd name="connsiteY4" fmla="*/ 0 h 795794"/>
              <a:gd name="connsiteX0" fmla="*/ 0 w 6631272"/>
              <a:gd name="connsiteY0" fmla="*/ 0 h 795794"/>
              <a:gd name="connsiteX1" fmla="*/ 6548203 w 6631272"/>
              <a:gd name="connsiteY1" fmla="*/ 0 h 795794"/>
              <a:gd name="connsiteX2" fmla="*/ 6548203 w 6631272"/>
              <a:gd name="connsiteY2" fmla="*/ 795794 h 795794"/>
              <a:gd name="connsiteX3" fmla="*/ 0 w 6631272"/>
              <a:gd name="connsiteY3" fmla="*/ 795794 h 795794"/>
              <a:gd name="connsiteX4" fmla="*/ 0 w 6631272"/>
              <a:gd name="connsiteY4" fmla="*/ 0 h 795794"/>
              <a:gd name="connsiteX0" fmla="*/ 0 w 6627378"/>
              <a:gd name="connsiteY0" fmla="*/ 0 h 795794"/>
              <a:gd name="connsiteX1" fmla="*/ 6548203 w 6627378"/>
              <a:gd name="connsiteY1" fmla="*/ 0 h 795794"/>
              <a:gd name="connsiteX2" fmla="*/ 6548203 w 6627378"/>
              <a:gd name="connsiteY2" fmla="*/ 795794 h 795794"/>
              <a:gd name="connsiteX3" fmla="*/ 0 w 6627378"/>
              <a:gd name="connsiteY3" fmla="*/ 795794 h 795794"/>
              <a:gd name="connsiteX4" fmla="*/ 0 w 6627378"/>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1101"/>
              <a:gd name="connsiteY0" fmla="*/ 0 h 795794"/>
              <a:gd name="connsiteX1" fmla="*/ 6548203 w 6631101"/>
              <a:gd name="connsiteY1" fmla="*/ 0 h 795794"/>
              <a:gd name="connsiteX2" fmla="*/ 6548203 w 6631101"/>
              <a:gd name="connsiteY2" fmla="*/ 795794 h 795794"/>
              <a:gd name="connsiteX3" fmla="*/ 0 w 6631101"/>
              <a:gd name="connsiteY3" fmla="*/ 795794 h 795794"/>
              <a:gd name="connsiteX4" fmla="*/ 0 w 6631101"/>
              <a:gd name="connsiteY4" fmla="*/ 0 h 795794"/>
              <a:gd name="connsiteX0" fmla="*/ 0 w 6636958"/>
              <a:gd name="connsiteY0" fmla="*/ 0 h 795794"/>
              <a:gd name="connsiteX1" fmla="*/ 6548203 w 6636958"/>
              <a:gd name="connsiteY1" fmla="*/ 0 h 795794"/>
              <a:gd name="connsiteX2" fmla="*/ 6548203 w 6636958"/>
              <a:gd name="connsiteY2" fmla="*/ 795794 h 795794"/>
              <a:gd name="connsiteX3" fmla="*/ 0 w 6636958"/>
              <a:gd name="connsiteY3" fmla="*/ 795794 h 795794"/>
              <a:gd name="connsiteX4" fmla="*/ 0 w 6636958"/>
              <a:gd name="connsiteY4" fmla="*/ 0 h 795794"/>
              <a:gd name="connsiteX0" fmla="*/ 0 w 6645530"/>
              <a:gd name="connsiteY0" fmla="*/ 0 h 795794"/>
              <a:gd name="connsiteX1" fmla="*/ 6548203 w 6645530"/>
              <a:gd name="connsiteY1" fmla="*/ 0 h 795794"/>
              <a:gd name="connsiteX2" fmla="*/ 6548203 w 6645530"/>
              <a:gd name="connsiteY2" fmla="*/ 795794 h 795794"/>
              <a:gd name="connsiteX3" fmla="*/ 0 w 6645530"/>
              <a:gd name="connsiteY3" fmla="*/ 795794 h 795794"/>
              <a:gd name="connsiteX4" fmla="*/ 0 w 6645530"/>
              <a:gd name="connsiteY4" fmla="*/ 0 h 795794"/>
              <a:gd name="connsiteX0" fmla="*/ 0 w 6644073"/>
              <a:gd name="connsiteY0" fmla="*/ 0 h 795794"/>
              <a:gd name="connsiteX1" fmla="*/ 6548203 w 6644073"/>
              <a:gd name="connsiteY1" fmla="*/ 0 h 795794"/>
              <a:gd name="connsiteX2" fmla="*/ 6548203 w 6644073"/>
              <a:gd name="connsiteY2" fmla="*/ 795794 h 795794"/>
              <a:gd name="connsiteX3" fmla="*/ 0 w 6644073"/>
              <a:gd name="connsiteY3" fmla="*/ 795794 h 795794"/>
              <a:gd name="connsiteX4" fmla="*/ 0 w 6644073"/>
              <a:gd name="connsiteY4" fmla="*/ 0 h 795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4073" h="795794">
                <a:moveTo>
                  <a:pt x="0" y="0"/>
                </a:moveTo>
                <a:lnTo>
                  <a:pt x="6548203" y="0"/>
                </a:lnTo>
                <a:cubicBezTo>
                  <a:pt x="6674102" y="168919"/>
                  <a:pt x="6677945" y="635149"/>
                  <a:pt x="6548203" y="795794"/>
                </a:cubicBezTo>
                <a:lnTo>
                  <a:pt x="0" y="795794"/>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9" name="Title 8">
            <a:extLst>
              <a:ext uri="{FF2B5EF4-FFF2-40B4-BE49-F238E27FC236}">
                <a16:creationId xmlns:a16="http://schemas.microsoft.com/office/drawing/2014/main" id="{553128FA-5BF6-1E4F-A5D5-720C74B9645D}"/>
              </a:ext>
            </a:extLst>
          </p:cNvPr>
          <p:cNvSpPr>
            <a:spLocks noGrp="1"/>
          </p:cNvSpPr>
          <p:nvPr>
            <p:ph type="title" hasCustomPrompt="1"/>
          </p:nvPr>
        </p:nvSpPr>
        <p:spPr>
          <a:xfrm>
            <a:off x="2599222" y="2909856"/>
            <a:ext cx="9367520" cy="1062704"/>
          </a:xfrm>
          <a:prstGeom prst="rect">
            <a:avLst/>
          </a:prstGeom>
        </p:spPr>
        <p:txBody>
          <a:bodyPr anchor="ctr"/>
          <a:lstStyle>
            <a:lvl1pPr algn="l">
              <a:defRPr sz="3600" b="1">
                <a:solidFill>
                  <a:schemeClr val="bg1"/>
                </a:solidFill>
              </a:defRPr>
            </a:lvl1pPr>
          </a:lstStyle>
          <a:p>
            <a:r>
              <a:rPr lang="en-US" dirty="0" smtClean="0"/>
              <a:t>Click to edit Master Title Slide</a:t>
            </a:r>
            <a:endParaRPr lang="en-US" dirty="0"/>
          </a:p>
        </p:txBody>
      </p:sp>
      <p:sp>
        <p:nvSpPr>
          <p:cNvPr id="11" name="Text Placeholder 5"/>
          <p:cNvSpPr>
            <a:spLocks noGrp="1"/>
          </p:cNvSpPr>
          <p:nvPr>
            <p:ph type="body" sz="quarter" idx="10" hasCustomPrompt="1"/>
          </p:nvPr>
        </p:nvSpPr>
        <p:spPr>
          <a:xfrm>
            <a:off x="152401" y="6552883"/>
            <a:ext cx="3068320" cy="24447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smtClean="0"/>
              <a:t>©2018 ALSAC/St. Jude Children’s Research Hospital (00000) </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61600" y="4981597"/>
            <a:ext cx="1828800" cy="1785026"/>
          </a:xfrm>
          <a:prstGeom prst="rect">
            <a:avLst/>
          </a:prstGeom>
        </p:spPr>
      </p:pic>
    </p:spTree>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6" name="Rectangle 5"/>
          <p:cNvSpPr/>
          <p:nvPr userDrawn="1"/>
        </p:nvSpPr>
        <p:spPr>
          <a:xfrm>
            <a:off x="0" y="205232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8">
            <a:extLst>
              <a:ext uri="{FF2B5EF4-FFF2-40B4-BE49-F238E27FC236}">
                <a16:creationId xmlns:a16="http://schemas.microsoft.com/office/drawing/2014/main" id="{553128FA-5BF6-1E4F-A5D5-720C74B9645D}"/>
              </a:ext>
            </a:extLst>
          </p:cNvPr>
          <p:cNvSpPr>
            <a:spLocks noGrp="1"/>
          </p:cNvSpPr>
          <p:nvPr>
            <p:ph type="title" hasCustomPrompt="1"/>
          </p:nvPr>
        </p:nvSpPr>
        <p:spPr>
          <a:xfrm>
            <a:off x="843279" y="2286000"/>
            <a:ext cx="10536555" cy="1828800"/>
          </a:xfrm>
          <a:prstGeom prst="rect">
            <a:avLst/>
          </a:prstGeom>
        </p:spPr>
        <p:txBody>
          <a:bodyPr anchor="ctr"/>
          <a:lstStyle>
            <a:lvl1pPr algn="ctr">
              <a:defRPr sz="4400" b="1">
                <a:solidFill>
                  <a:schemeClr val="bg1"/>
                </a:solidFill>
              </a:defRPr>
            </a:lvl1pPr>
          </a:lstStyle>
          <a:p>
            <a:r>
              <a:rPr lang="en-US" dirty="0" smtClean="0"/>
              <a:t>Click to edit Master Title Slide</a:t>
            </a:r>
            <a:endParaRPr lang="en-US" dirty="0"/>
          </a:p>
        </p:txBody>
      </p:sp>
      <p:sp>
        <p:nvSpPr>
          <p:cNvPr id="8" name="Text Placeholder 5"/>
          <p:cNvSpPr>
            <a:spLocks noGrp="1"/>
          </p:cNvSpPr>
          <p:nvPr>
            <p:ph type="body" sz="quarter" idx="10" hasCustomPrompt="1"/>
          </p:nvPr>
        </p:nvSpPr>
        <p:spPr>
          <a:xfrm>
            <a:off x="152401" y="6552883"/>
            <a:ext cx="3068320" cy="24447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smtClean="0"/>
              <a:t>©2018 ALSAC/St. Jude Children’s Research Hospital (00000) </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1600" y="4981597"/>
            <a:ext cx="1828800" cy="1785026"/>
          </a:xfrm>
          <a:prstGeom prst="rect">
            <a:avLst/>
          </a:prstGeom>
        </p:spPr>
      </p:pic>
    </p:spTree>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
        <p:nvSpPr>
          <p:cNvPr id="6" name="Rectangle 5"/>
          <p:cNvSpPr/>
          <p:nvPr userDrawn="1"/>
        </p:nvSpPr>
        <p:spPr>
          <a:xfrm>
            <a:off x="3657" y="2050491"/>
            <a:ext cx="1219200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8">
            <a:extLst>
              <a:ext uri="{FF2B5EF4-FFF2-40B4-BE49-F238E27FC236}">
                <a16:creationId xmlns:a16="http://schemas.microsoft.com/office/drawing/2014/main" id="{553128FA-5BF6-1E4F-A5D5-720C74B9645D}"/>
              </a:ext>
            </a:extLst>
          </p:cNvPr>
          <p:cNvSpPr>
            <a:spLocks noGrp="1"/>
          </p:cNvSpPr>
          <p:nvPr>
            <p:ph type="title" hasCustomPrompt="1"/>
          </p:nvPr>
        </p:nvSpPr>
        <p:spPr>
          <a:xfrm>
            <a:off x="843279" y="2286000"/>
            <a:ext cx="10536555" cy="1828800"/>
          </a:xfrm>
          <a:prstGeom prst="rect">
            <a:avLst/>
          </a:prstGeom>
        </p:spPr>
        <p:txBody>
          <a:bodyPr anchor="ctr"/>
          <a:lstStyle>
            <a:lvl1pPr algn="ctr">
              <a:defRPr sz="4400" b="1">
                <a:solidFill>
                  <a:schemeClr val="bg1"/>
                </a:solidFill>
              </a:defRPr>
            </a:lvl1pPr>
          </a:lstStyle>
          <a:p>
            <a:r>
              <a:rPr lang="en-US" dirty="0" smtClean="0"/>
              <a:t>Click to edit Master Title Slide</a:t>
            </a:r>
            <a:endParaRPr lang="en-US" dirty="0"/>
          </a:p>
        </p:txBody>
      </p:sp>
      <p:sp>
        <p:nvSpPr>
          <p:cNvPr id="8" name="Text Placeholder 5"/>
          <p:cNvSpPr>
            <a:spLocks noGrp="1"/>
          </p:cNvSpPr>
          <p:nvPr>
            <p:ph type="body" sz="quarter" idx="10" hasCustomPrompt="1"/>
          </p:nvPr>
        </p:nvSpPr>
        <p:spPr>
          <a:xfrm>
            <a:off x="152401" y="6552883"/>
            <a:ext cx="3068320" cy="24447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smtClean="0"/>
              <a:t>©2018 ALSAC/St. Jude Children’s Research Hospital (00000) </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1600" y="4981597"/>
            <a:ext cx="1828800" cy="1785026"/>
          </a:xfrm>
          <a:prstGeom prst="rect">
            <a:avLst/>
          </a:prstGeom>
        </p:spPr>
      </p:pic>
    </p:spTree>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13283"/>
      </p:ext>
    </p:extLst>
  </p:cSld>
  <p:clrMap bg1="lt1" tx1="dk1" bg2="lt2" tx2="dk2" accent1="accent1" accent2="accent2" accent3="accent3" accent4="accent4" accent5="accent5" accent6="accent6" hlink="hlink" folHlink="folHlink"/>
  <p:sldLayoutIdLst>
    <p:sldLayoutId id="2147483683" r:id="rId1"/>
    <p:sldLayoutId id="2147483699" r:id="rId2"/>
    <p:sldLayoutId id="2147483709" r:id="rId3"/>
    <p:sldLayoutId id="2147483700" r:id="rId4"/>
    <p:sldLayoutId id="2147483701" r:id="rId5"/>
    <p:sldLayoutId id="2147483702" r:id="rId6"/>
    <p:sldLayoutId id="2147483703" r:id="rId7"/>
    <p:sldLayoutId id="2147483691" r:id="rId8"/>
    <p:sldLayoutId id="2147483710" r:id="rId9"/>
    <p:sldLayoutId id="2147483692" r:id="rId10"/>
    <p:sldLayoutId id="2147483697" r:id="rId11"/>
    <p:sldLayoutId id="2147483711" r:id="rId12"/>
    <p:sldLayoutId id="2147483698" r:id="rId13"/>
    <p:sldLayoutId id="2147483657" r:id="rId14"/>
    <p:sldLayoutId id="2147483712" r:id="rId15"/>
    <p:sldLayoutId id="2147483690" r:id="rId16"/>
    <p:sldLayoutId id="2147483674" r:id="rId17"/>
    <p:sldLayoutId id="2147483713" r:id="rId18"/>
    <p:sldLayoutId id="2147483675" r:id="rId19"/>
    <p:sldLayoutId id="2147483722" r:id="rId20"/>
    <p:sldLayoutId id="2147483650" r:id="rId21"/>
    <p:sldLayoutId id="2147483704" r:id="rId22"/>
    <p:sldLayoutId id="2147483705" r:id="rId23"/>
    <p:sldLayoutId id="2147483706" r:id="rId24"/>
    <p:sldLayoutId id="2147483707" r:id="rId25"/>
    <p:sldLayoutId id="2147483708" r:id="rId26"/>
    <p:sldLayoutId id="2147483660" r:id="rId27"/>
    <p:sldLayoutId id="2147483689" r:id="rId28"/>
    <p:sldLayoutId id="2147483721" r:id="rId29"/>
    <p:sldLayoutId id="2147483688" r:id="rId30"/>
    <p:sldLayoutId id="2147483686" r:id="rId31"/>
    <p:sldLayoutId id="2147483687" r:id="rId32"/>
    <p:sldLayoutId id="2147483652" r:id="rId33"/>
    <p:sldLayoutId id="2147483714" r:id="rId34"/>
    <p:sldLayoutId id="2147483653" r:id="rId35"/>
    <p:sldLayoutId id="2147483655" r:id="rId36"/>
    <p:sldLayoutId id="2147483715" r:id="rId37"/>
    <p:sldLayoutId id="2147483656" r:id="rId38"/>
    <p:sldLayoutId id="2147483659" r:id="rId39"/>
    <p:sldLayoutId id="2147483716" r:id="rId40"/>
    <p:sldLayoutId id="2147483680" r:id="rId41"/>
    <p:sldLayoutId id="2147483662" r:id="rId42"/>
    <p:sldLayoutId id="2147483717" r:id="rId43"/>
    <p:sldLayoutId id="2147483663" r:id="rId44"/>
    <p:sldLayoutId id="2147483673" r:id="rId45"/>
    <p:sldLayoutId id="2147483718" r:id="rId46"/>
    <p:sldLayoutId id="2147483672" r:id="rId47"/>
    <p:sldLayoutId id="2147483677" r:id="rId48"/>
    <p:sldLayoutId id="2147483719" r:id="rId49"/>
    <p:sldLayoutId id="2147483678" r:id="rId50"/>
    <p:sldLayoutId id="2147483684" r:id="rId51"/>
    <p:sldLayoutId id="2147483720" r:id="rId52"/>
    <p:sldLayoutId id="2147483649" r:id="rId53"/>
    <p:sldLayoutId id="2147483723" r:id="rId54"/>
    <p:sldLayoutId id="2147483725" r:id="rId55"/>
    <p:sldLayoutId id="2147483726" r:id="rId56"/>
    <p:sldLayoutId id="2147483727" r:id="rId5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55.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57.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57.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1"/>
          </p:nvPr>
        </p:nvPicPr>
        <p:blipFill rotWithShape="1">
          <a:blip r:embed="rId3" cstate="print">
            <a:extLst>
              <a:ext uri="{28A0092B-C50C-407E-A947-70E740481C1C}">
                <a14:useLocalDpi xmlns:a14="http://schemas.microsoft.com/office/drawing/2010/main" val="0"/>
              </a:ext>
            </a:extLst>
          </a:blip>
          <a:srcRect t="11909" b="3515"/>
          <a:stretch/>
        </p:blipFill>
        <p:spPr>
          <a:xfrm>
            <a:off x="-24493" y="-16329"/>
            <a:ext cx="12216493" cy="6874329"/>
          </a:xfrm>
        </p:spPr>
      </p:pic>
      <p:sp>
        <p:nvSpPr>
          <p:cNvPr id="2" name="Title 1"/>
          <p:cNvSpPr>
            <a:spLocks noGrp="1"/>
          </p:cNvSpPr>
          <p:nvPr>
            <p:ph type="title"/>
          </p:nvPr>
        </p:nvSpPr>
        <p:spPr>
          <a:xfrm>
            <a:off x="613611" y="1632087"/>
            <a:ext cx="4596063" cy="843423"/>
          </a:xfrm>
        </p:spPr>
        <p:txBody>
          <a:bodyPr/>
          <a:lstStyle/>
          <a:p>
            <a:pPr algn="ctr"/>
            <a:r>
              <a:rPr lang="en-US" sz="4400" b="1" dirty="0" smtClean="0"/>
              <a:t>About St. Jude</a:t>
            </a:r>
            <a:endParaRPr lang="en-US" sz="4400" b="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6126" y="3507398"/>
            <a:ext cx="2631031" cy="2568057"/>
          </a:xfrm>
          <a:prstGeom prst="rect">
            <a:avLst/>
          </a:prstGeom>
        </p:spPr>
      </p:pic>
    </p:spTree>
    <p:extLst>
      <p:ext uri="{BB962C8B-B14F-4D97-AF65-F5344CB8AC3E}">
        <p14:creationId xmlns:p14="http://schemas.microsoft.com/office/powerpoint/2010/main" val="15677917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1"/>
          </p:nvPr>
        </p:nvPicPr>
        <p:blipFill rotWithShape="1">
          <a:blip r:embed="rId3"/>
          <a:srcRect l="8226" t="15380" r="10445" b="6813"/>
          <a:stretch/>
        </p:blipFill>
        <p:spPr>
          <a:xfrm>
            <a:off x="0" y="0"/>
            <a:ext cx="12192000" cy="6858000"/>
          </a:xfrm>
          <a:prstGeom prst="rect">
            <a:avLst/>
          </a:prstGeom>
          <a:solidFill>
            <a:schemeClr val="accent5"/>
          </a:solidFill>
          <a:ln>
            <a:noFill/>
          </a:ln>
        </p:spPr>
      </p:pic>
      <p:sp>
        <p:nvSpPr>
          <p:cNvPr id="5" name="Rectangle 4"/>
          <p:cNvSpPr/>
          <p:nvPr/>
        </p:nvSpPr>
        <p:spPr>
          <a:xfrm>
            <a:off x="0" y="3917731"/>
            <a:ext cx="12192000" cy="1530418"/>
          </a:xfrm>
          <a:prstGeom prst="rect">
            <a:avLst/>
          </a:prstGeom>
          <a:solidFill>
            <a:srgbClr val="63666B"/>
          </a:solidFill>
          <a:ln>
            <a:solidFill>
              <a:srgbClr val="6366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3661584"/>
            <a:ext cx="12192000" cy="2042713"/>
          </a:xfrm>
          <a:ln>
            <a:noFill/>
          </a:ln>
        </p:spPr>
        <p:txBody>
          <a:bodyPr/>
          <a:lstStyle/>
          <a:p>
            <a:pPr algn="ctr"/>
            <a:r>
              <a:rPr lang="en-US" sz="3600" b="0" dirty="0" smtClean="0">
                <a:solidFill>
                  <a:schemeClr val="bg1"/>
                </a:solidFill>
              </a:rPr>
              <a:t>St. Jude treats children from all 50 states and around the world, including </a:t>
            </a:r>
            <a:r>
              <a:rPr lang="en-US" sz="3600" dirty="0" smtClean="0">
                <a:solidFill>
                  <a:schemeClr val="bg1"/>
                </a:solidFill>
              </a:rPr>
              <a:t>kids in your community</a:t>
            </a:r>
            <a:endParaRPr lang="en-US" sz="3600" dirty="0">
              <a:solidFill>
                <a:schemeClr val="bg1"/>
              </a:solidFill>
            </a:endParaRPr>
          </a:p>
        </p:txBody>
      </p:sp>
    </p:spTree>
    <p:extLst>
      <p:ext uri="{BB962C8B-B14F-4D97-AF65-F5344CB8AC3E}">
        <p14:creationId xmlns:p14="http://schemas.microsoft.com/office/powerpoint/2010/main" val="2324471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1"/>
          </p:nvPr>
        </p:nvPicPr>
        <p:blipFill rotWithShape="1">
          <a:blip r:embed="rId3" cstate="print">
            <a:extLst>
              <a:ext uri="{28A0092B-C50C-407E-A947-70E740481C1C}">
                <a14:useLocalDpi xmlns:a14="http://schemas.microsoft.com/office/drawing/2010/main" val="0"/>
              </a:ext>
            </a:extLst>
          </a:blip>
          <a:srcRect b="15803"/>
          <a:stretch/>
        </p:blipFill>
        <p:spPr>
          <a:xfrm>
            <a:off x="0" y="1"/>
            <a:ext cx="12192000" cy="6857999"/>
          </a:xfrm>
        </p:spPr>
      </p:pic>
      <p:sp>
        <p:nvSpPr>
          <p:cNvPr id="2" name="Title 1"/>
          <p:cNvSpPr>
            <a:spLocks noGrp="1"/>
          </p:cNvSpPr>
          <p:nvPr>
            <p:ph type="title"/>
          </p:nvPr>
        </p:nvSpPr>
        <p:spPr>
          <a:xfrm>
            <a:off x="-96253" y="4985612"/>
            <a:ext cx="5524900" cy="1251421"/>
          </a:xfrm>
        </p:spPr>
        <p:txBody>
          <a:bodyPr/>
          <a:lstStyle/>
          <a:p>
            <a:pPr algn="ctr"/>
            <a:r>
              <a:rPr lang="en-US" sz="4000" dirty="0" smtClean="0">
                <a:solidFill>
                  <a:schemeClr val="bg1"/>
                </a:solidFill>
              </a:rPr>
              <a:t>St. Jude </a:t>
            </a:r>
            <a:br>
              <a:rPr lang="en-US" sz="4000" dirty="0" smtClean="0">
                <a:solidFill>
                  <a:schemeClr val="bg1"/>
                </a:solidFill>
              </a:rPr>
            </a:br>
            <a:r>
              <a:rPr lang="en-US" sz="4000" dirty="0" smtClean="0">
                <a:solidFill>
                  <a:schemeClr val="bg1"/>
                </a:solidFill>
              </a:rPr>
              <a:t>Brand Recognition</a:t>
            </a:r>
            <a:endParaRPr lang="en-US" sz="4000" dirty="0">
              <a:solidFill>
                <a:schemeClr val="bg1"/>
              </a:solidFill>
            </a:endParaRPr>
          </a:p>
        </p:txBody>
      </p:sp>
    </p:spTree>
    <p:extLst>
      <p:ext uri="{BB962C8B-B14F-4D97-AF65-F5344CB8AC3E}">
        <p14:creationId xmlns:p14="http://schemas.microsoft.com/office/powerpoint/2010/main" val="16999734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Rectangle"/>
          <p:cNvSpPr/>
          <p:nvPr/>
        </p:nvSpPr>
        <p:spPr>
          <a:xfrm>
            <a:off x="186959" y="932172"/>
            <a:ext cx="2857364" cy="1927833"/>
          </a:xfrm>
          <a:prstGeom prst="rect">
            <a:avLst/>
          </a:prstGeom>
          <a:solidFill>
            <a:srgbClr val="C10F3A"/>
          </a:solidFill>
          <a:ln w="12700" cap="flat">
            <a:noFill/>
            <a:miter lim="400000"/>
          </a:ln>
          <a:effectLst/>
        </p:spPr>
        <p:txBody>
          <a:bodyPr wrap="square" lIns="38099" tIns="38099" rIns="38099" bIns="38099" numCol="1" anchor="ctr">
            <a:noAutofit/>
          </a:bodyPr>
          <a:lstStyle/>
          <a:p>
            <a:pPr indent="38096" algn="ctr" defTabSz="544050">
              <a:lnSpc>
                <a:spcPct val="80000"/>
              </a:lnSpc>
              <a:defRPr sz="1400">
                <a:solidFill>
                  <a:srgbClr val="FFFFFF"/>
                </a:solidFill>
              </a:defRPr>
            </a:pPr>
            <a:endParaRPr lang="en-US" sz="800" dirty="0">
              <a:latin typeface="Arial" panose="020B0604020202020204" pitchFamily="34" charset="0"/>
              <a:cs typeface="Arial" panose="020B0604020202020204" pitchFamily="34" charset="0"/>
            </a:endParaRPr>
          </a:p>
          <a:p>
            <a:pPr indent="38096" algn="ctr" defTabSz="544050">
              <a:lnSpc>
                <a:spcPct val="80000"/>
              </a:lnSpc>
              <a:spcAft>
                <a:spcPts val="600"/>
              </a:spcAft>
              <a:defRPr sz="2200">
                <a:solidFill>
                  <a:srgbClr val="FFFFFF"/>
                </a:solidFill>
              </a:defRPr>
            </a:pPr>
            <a:r>
              <a:rPr lang="en-US" sz="1600" dirty="0">
                <a:latin typeface="Arial" panose="020B0604020202020204" pitchFamily="34" charset="0"/>
                <a:cs typeface="Arial" panose="020B0604020202020204" pitchFamily="34" charset="0"/>
              </a:rPr>
              <a:t>HEALTH NON-PROFIT</a:t>
            </a:r>
          </a:p>
          <a:p>
            <a:pPr indent="38096" algn="ctr" defTabSz="544050">
              <a:lnSpc>
                <a:spcPct val="80000"/>
              </a:lnSpc>
              <a:defRPr sz="900">
                <a:solidFill>
                  <a:srgbClr val="FFFFFF"/>
                </a:solidFill>
              </a:defRPr>
            </a:pPr>
            <a:endParaRPr lang="en-US" sz="133" dirty="0">
              <a:latin typeface="Arial" panose="020B0604020202020204" pitchFamily="34" charset="0"/>
              <a:cs typeface="Arial" panose="020B0604020202020204" pitchFamily="34" charset="0"/>
            </a:endParaRPr>
          </a:p>
          <a:p>
            <a:pPr indent="38096" algn="ctr" defTabSz="544050">
              <a:lnSpc>
                <a:spcPct val="80000"/>
              </a:lnSpc>
              <a:defRPr sz="400" b="1">
                <a:solidFill>
                  <a:srgbClr val="FFFFFF"/>
                </a:solidFill>
              </a:defRPr>
            </a:pPr>
            <a:r>
              <a:rPr lang="en-US" sz="133" dirty="0">
                <a:latin typeface="Arial" panose="020B0604020202020204" pitchFamily="34" charset="0"/>
                <a:cs typeface="Arial" panose="020B0604020202020204" pitchFamily="34" charset="0"/>
              </a:rPr>
              <a:t> </a:t>
            </a:r>
            <a:br>
              <a:rPr lang="en-US" sz="133"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BRAND OF </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THE YEAR</a:t>
            </a:r>
            <a:endParaRPr lang="en-US" sz="800" dirty="0">
              <a:latin typeface="Arial" panose="020B0604020202020204" pitchFamily="34" charset="0"/>
              <a:cs typeface="Arial" panose="020B0604020202020204" pitchFamily="34" charset="0"/>
            </a:endParaRPr>
          </a:p>
          <a:p>
            <a:pPr indent="38096" algn="ctr" defTabSz="544050">
              <a:lnSpc>
                <a:spcPct val="80000"/>
              </a:lnSpc>
              <a:spcBef>
                <a:spcPts val="600"/>
              </a:spcBef>
              <a:defRPr sz="2500" b="1">
                <a:solidFill>
                  <a:srgbClr val="FFC000"/>
                </a:solidFill>
              </a:defRPr>
            </a:pPr>
            <a:r>
              <a:rPr lang="en-US" sz="1600" dirty="0">
                <a:solidFill>
                  <a:schemeClr val="bg1"/>
                </a:solidFill>
                <a:latin typeface="Arial" panose="020B0604020202020204" pitchFamily="34" charset="0"/>
                <a:cs typeface="Arial" panose="020B0604020202020204" pitchFamily="34" charset="0"/>
              </a:rPr>
              <a:t>6</a:t>
            </a:r>
            <a:r>
              <a:rPr lang="en-US" sz="1600" dirty="0" smtClean="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YEARS IN A ROW</a:t>
            </a:r>
          </a:p>
        </p:txBody>
      </p:sp>
      <p:sp>
        <p:nvSpPr>
          <p:cNvPr id="654" name="Rectangle 5"/>
          <p:cNvSpPr/>
          <p:nvPr/>
        </p:nvSpPr>
        <p:spPr>
          <a:xfrm>
            <a:off x="3211573" y="928982"/>
            <a:ext cx="2430068" cy="2679360"/>
          </a:xfrm>
          <a:prstGeom prst="rect">
            <a:avLst/>
          </a:prstGeom>
          <a:solidFill>
            <a:schemeClr val="bg1"/>
          </a:solidFill>
          <a:ln w="38100">
            <a:solidFill>
              <a:srgbClr val="63666B"/>
            </a:solidFill>
            <a:miter lim="400000"/>
          </a:ln>
        </p:spPr>
        <p:txBody>
          <a:bodyPr lIns="38099" rIns="38099" anchor="ctr"/>
          <a:lstStyle/>
          <a:p>
            <a:pPr algn="ctr">
              <a:defRPr sz="2500">
                <a:solidFill>
                  <a:srgbClr val="FFFFFF"/>
                </a:solidFill>
                <a:latin typeface="+mj-lt"/>
                <a:ea typeface="+mj-ea"/>
                <a:cs typeface="+mj-cs"/>
                <a:sym typeface="Calibri"/>
              </a:defRPr>
            </a:pPr>
            <a:endParaRPr sz="2084" dirty="0">
              <a:latin typeface="Arial" panose="020B0604020202020204" pitchFamily="34" charset="0"/>
              <a:cs typeface="Arial" panose="020B0604020202020204" pitchFamily="34" charset="0"/>
            </a:endParaRPr>
          </a:p>
        </p:txBody>
      </p:sp>
      <p:sp>
        <p:nvSpPr>
          <p:cNvPr id="658" name="TextBox 9"/>
          <p:cNvSpPr txBox="1"/>
          <p:nvPr/>
        </p:nvSpPr>
        <p:spPr>
          <a:xfrm>
            <a:off x="3154695" y="1904124"/>
            <a:ext cx="2589073" cy="323163"/>
          </a:xfrm>
          <a:prstGeom prst="rect">
            <a:avLst/>
          </a:prstGeom>
          <a:ln w="12700">
            <a:miter lim="400000"/>
          </a:ln>
          <a:extLst>
            <a:ext uri="{C572A759-6A51-4108-AA02-DFA0A04FC94B}">
              <ma14:wrappingTextBoxFlag xmlns="" xmlns:ma14="http://schemas.microsoft.com/office/mac/drawingml/2011/main" val="1"/>
            </a:ext>
          </a:extLst>
        </p:spPr>
        <p:txBody>
          <a:bodyPr wrap="square" lIns="38099" tIns="38099" rIns="38099" bIns="38099">
            <a:spAutoFit/>
          </a:bodyPr>
          <a:lstStyle/>
          <a:p>
            <a:pPr algn="ctr">
              <a:defRPr sz="4600" b="1" baseline="30000">
                <a:solidFill>
                  <a:srgbClr val="FFFFFF"/>
                </a:solidFill>
              </a:defRPr>
            </a:pPr>
            <a:r>
              <a:rPr lang="en-US" sz="2400" dirty="0" smtClean="0">
                <a:solidFill>
                  <a:srgbClr val="63666B"/>
                </a:solidFill>
                <a:latin typeface="Arial" panose="020B0604020202020204" pitchFamily="34" charset="0"/>
                <a:ea typeface="Arial" charset="0"/>
                <a:cs typeface="Arial" panose="020B0604020202020204" pitchFamily="34" charset="0"/>
              </a:rPr>
              <a:t>NEARLY 9 OUT OF 10</a:t>
            </a:r>
            <a:endParaRPr lang="en-US" sz="2400" dirty="0">
              <a:solidFill>
                <a:srgbClr val="63666B"/>
              </a:solidFill>
              <a:latin typeface="Arial" panose="020B0604020202020204" pitchFamily="34" charset="0"/>
              <a:ea typeface="Arial" charset="0"/>
              <a:cs typeface="Arial" panose="020B0604020202020204" pitchFamily="34" charset="0"/>
            </a:endParaRPr>
          </a:p>
        </p:txBody>
      </p:sp>
      <p:sp>
        <p:nvSpPr>
          <p:cNvPr id="662" name="Rectangle"/>
          <p:cNvSpPr/>
          <p:nvPr/>
        </p:nvSpPr>
        <p:spPr>
          <a:xfrm>
            <a:off x="8972873" y="932171"/>
            <a:ext cx="3037365" cy="2686974"/>
          </a:xfrm>
          <a:prstGeom prst="rect">
            <a:avLst/>
          </a:prstGeom>
          <a:solidFill>
            <a:srgbClr val="CCCCCC"/>
          </a:solidFill>
          <a:ln w="12700" cap="flat">
            <a:noFill/>
            <a:miter lim="400000"/>
          </a:ln>
          <a:effectLst/>
        </p:spPr>
        <p:txBody>
          <a:bodyPr wrap="square" lIns="38099" tIns="38099" rIns="38099" bIns="38099" numCol="1" anchor="ctr">
            <a:noAutofit/>
          </a:bodyPr>
          <a:lstStyle/>
          <a:p>
            <a:pPr algn="ctr">
              <a:defRPr sz="2200" cap="all">
                <a:solidFill>
                  <a:srgbClr val="404040"/>
                </a:solidFill>
              </a:defRPr>
            </a:pPr>
            <a:r>
              <a:rPr lang="en-US" sz="2000" dirty="0">
                <a:solidFill>
                  <a:srgbClr val="63666B"/>
                </a:solidFill>
                <a:latin typeface="Arial" panose="020B0604020202020204" pitchFamily="34" charset="0"/>
                <a:cs typeface="Arial" panose="020B0604020202020204" pitchFamily="34" charset="0"/>
              </a:rPr>
              <a:t>Named one of the </a:t>
            </a:r>
          </a:p>
          <a:p>
            <a:pPr algn="ctr">
              <a:defRPr sz="300" cap="all">
                <a:solidFill>
                  <a:srgbClr val="404040"/>
                </a:solidFill>
              </a:defRPr>
            </a:pPr>
            <a:endParaRPr lang="en-US" sz="251" dirty="0">
              <a:solidFill>
                <a:srgbClr val="FFFFFF"/>
              </a:solidFill>
              <a:latin typeface="Arial" panose="020B0604020202020204" pitchFamily="34" charset="0"/>
              <a:cs typeface="Arial" panose="020B0604020202020204" pitchFamily="34" charset="0"/>
            </a:endParaRPr>
          </a:p>
          <a:p>
            <a:pPr algn="ctr">
              <a:defRPr sz="100" cap="all">
                <a:solidFill>
                  <a:srgbClr val="404040"/>
                </a:solidFill>
              </a:defRPr>
            </a:pPr>
            <a:endParaRPr lang="en-US" sz="251" dirty="0">
              <a:solidFill>
                <a:srgbClr val="FFFFFF"/>
              </a:solidFill>
              <a:latin typeface="Arial" panose="020B0604020202020204" pitchFamily="34" charset="0"/>
              <a:cs typeface="Arial" panose="020B0604020202020204" pitchFamily="34" charset="0"/>
            </a:endParaRPr>
          </a:p>
          <a:p>
            <a:pPr algn="ctr">
              <a:spcBef>
                <a:spcPts val="600"/>
              </a:spcBef>
              <a:defRPr sz="3200" cap="all">
                <a:solidFill>
                  <a:srgbClr val="404040"/>
                </a:solidFill>
              </a:defRPr>
            </a:pPr>
            <a:r>
              <a:rPr lang="en-US" sz="3000" dirty="0">
                <a:latin typeface="Arial" panose="020B0604020202020204" pitchFamily="34" charset="0"/>
                <a:cs typeface="Arial" panose="020B0604020202020204" pitchFamily="34" charset="0"/>
              </a:rPr>
              <a:t>“</a:t>
            </a:r>
            <a:r>
              <a:rPr lang="en-US" sz="3000" b="1" dirty="0">
                <a:solidFill>
                  <a:srgbClr val="63666B"/>
                </a:solidFill>
                <a:latin typeface="Arial" panose="020B0604020202020204" pitchFamily="34" charset="0"/>
                <a:cs typeface="Arial" panose="020B0604020202020204" pitchFamily="34" charset="0"/>
              </a:rPr>
              <a:t>100 BEST COMPANIES </a:t>
            </a:r>
            <a:endParaRPr lang="en-US" sz="3000" dirty="0">
              <a:solidFill>
                <a:srgbClr val="63666B"/>
              </a:solidFill>
              <a:latin typeface="Arial" panose="020B0604020202020204" pitchFamily="34" charset="0"/>
              <a:cs typeface="Arial" panose="020B0604020202020204" pitchFamily="34" charset="0"/>
            </a:endParaRPr>
          </a:p>
          <a:p>
            <a:pPr algn="ctr">
              <a:spcAft>
                <a:spcPts val="600"/>
              </a:spcAft>
              <a:defRPr sz="3200" b="1" cap="all">
                <a:solidFill>
                  <a:srgbClr val="404040"/>
                </a:solidFill>
              </a:defRPr>
            </a:pPr>
            <a:r>
              <a:rPr lang="en-US" sz="3000" dirty="0">
                <a:solidFill>
                  <a:srgbClr val="63666B"/>
                </a:solidFill>
                <a:latin typeface="Arial" panose="020B0604020202020204" pitchFamily="34" charset="0"/>
                <a:cs typeface="Arial" panose="020B0604020202020204" pitchFamily="34" charset="0"/>
              </a:rPr>
              <a:t>TO WORK FOR”</a:t>
            </a:r>
          </a:p>
          <a:p>
            <a:pPr algn="ctr">
              <a:defRPr sz="600" cap="all">
                <a:solidFill>
                  <a:srgbClr val="404040"/>
                </a:solidFill>
              </a:defRPr>
            </a:pPr>
            <a:r>
              <a:rPr lang="en-US" sz="251" dirty="0">
                <a:latin typeface="Arial" panose="020B0604020202020204" pitchFamily="34" charset="0"/>
                <a:cs typeface="Arial" panose="020B0604020202020204" pitchFamily="34" charset="0"/>
              </a:rPr>
              <a:t> </a:t>
            </a:r>
            <a:endParaRPr lang="en-US" sz="251" dirty="0">
              <a:solidFill>
                <a:srgbClr val="FFFFFF"/>
              </a:solidFill>
              <a:latin typeface="Arial" panose="020B0604020202020204" pitchFamily="34" charset="0"/>
              <a:cs typeface="Arial" panose="020B0604020202020204" pitchFamily="34" charset="0"/>
            </a:endParaRPr>
          </a:p>
          <a:p>
            <a:pPr algn="ctr">
              <a:defRPr sz="1600" cap="all">
                <a:solidFill>
                  <a:srgbClr val="404040"/>
                </a:solidFill>
              </a:defRPr>
            </a:pPr>
            <a:r>
              <a:rPr lang="en-US" dirty="0">
                <a:solidFill>
                  <a:srgbClr val="C10F3A"/>
                </a:solidFill>
                <a:latin typeface="Arial" panose="020B0604020202020204" pitchFamily="34" charset="0"/>
                <a:cs typeface="Arial" panose="020B0604020202020204" pitchFamily="34" charset="0"/>
              </a:rPr>
              <a:t>for 9</a:t>
            </a:r>
            <a:r>
              <a:rPr lang="en-US" b="1" dirty="0" smtClean="0">
                <a:solidFill>
                  <a:srgbClr val="C10F3A"/>
                </a:solidFill>
                <a:latin typeface="Arial" panose="020B0604020202020204" pitchFamily="34" charset="0"/>
                <a:cs typeface="Arial" panose="020B0604020202020204" pitchFamily="34" charset="0"/>
              </a:rPr>
              <a:t> </a:t>
            </a:r>
            <a:r>
              <a:rPr lang="en-US" b="1" dirty="0">
                <a:solidFill>
                  <a:srgbClr val="C10F3A"/>
                </a:solidFill>
                <a:latin typeface="Arial" panose="020B0604020202020204" pitchFamily="34" charset="0"/>
                <a:cs typeface="Arial" panose="020B0604020202020204" pitchFamily="34" charset="0"/>
              </a:rPr>
              <a:t>consecutive </a:t>
            </a:r>
            <a:r>
              <a:rPr lang="en-US" dirty="0">
                <a:solidFill>
                  <a:srgbClr val="C10F3A"/>
                </a:solidFill>
                <a:latin typeface="Arial" panose="020B0604020202020204" pitchFamily="34" charset="0"/>
                <a:cs typeface="Arial" panose="020B0604020202020204" pitchFamily="34" charset="0"/>
              </a:rPr>
              <a:t>years</a:t>
            </a:r>
          </a:p>
        </p:txBody>
      </p:sp>
      <p:sp>
        <p:nvSpPr>
          <p:cNvPr id="667" name="Rectangle 1"/>
          <p:cNvSpPr txBox="1"/>
          <p:nvPr/>
        </p:nvSpPr>
        <p:spPr>
          <a:xfrm>
            <a:off x="106636" y="6632327"/>
            <a:ext cx="6498445" cy="225737"/>
          </a:xfrm>
          <a:prstGeom prst="rect">
            <a:avLst/>
          </a:prstGeom>
          <a:ln w="12700">
            <a:miter lim="400000"/>
          </a:ln>
          <a:extLst>
            <a:ext uri="{C572A759-6A51-4108-AA02-DFA0A04FC94B}">
              <ma14:wrappingTextBoxFlag xmlns="" xmlns:ma14="http://schemas.microsoft.com/office/mac/drawingml/2011/main" val="1"/>
            </a:ext>
          </a:extLst>
        </p:spPr>
        <p:txBody>
          <a:bodyPr wrap="square" lIns="60945" tIns="60945" rIns="60945" bIns="60945">
            <a:spAutoFit/>
          </a:bodyPr>
          <a:lstStyle>
            <a:lvl1pPr indent="45718" algn="ctr" defTabSz="652902">
              <a:defRPr sz="900">
                <a:solidFill>
                  <a:srgbClr val="5C5D60"/>
                </a:solidFill>
              </a:defRPr>
            </a:lvl1pPr>
          </a:lstStyle>
          <a:p>
            <a:pPr algn="l"/>
            <a:r>
              <a:rPr lang="en-US" sz="667" i="1" dirty="0">
                <a:latin typeface="Arial" panose="020B0604020202020204" pitchFamily="34" charset="0"/>
                <a:cs typeface="Arial" panose="020B0604020202020204" pitchFamily="34" charset="0"/>
              </a:rPr>
              <a:t>SOURCES: Harris Poll EquiTrend</a:t>
            </a:r>
            <a:r>
              <a:rPr lang="en-US" sz="667" i="1" baseline="30000" dirty="0">
                <a:latin typeface="Arial" panose="020B0604020202020204" pitchFamily="34" charset="0"/>
                <a:cs typeface="Arial" panose="020B0604020202020204" pitchFamily="34" charset="0"/>
              </a:rPr>
              <a:t>®</a:t>
            </a:r>
            <a:r>
              <a:rPr lang="en-US" sz="667" i="1" dirty="0">
                <a:latin typeface="Arial" panose="020B0604020202020204" pitchFamily="34" charset="0"/>
                <a:cs typeface="Arial" panose="020B0604020202020204" pitchFamily="34" charset="0"/>
              </a:rPr>
              <a:t> Study; Enso World </a:t>
            </a:r>
            <a:r>
              <a:rPr lang="en-US" sz="667" i="1" dirty="0" err="1">
                <a:latin typeface="Arial" panose="020B0604020202020204" pitchFamily="34" charset="0"/>
                <a:cs typeface="Arial" panose="020B0604020202020204" pitchFamily="34" charset="0"/>
              </a:rPr>
              <a:t>Value</a:t>
            </a:r>
            <a:r>
              <a:rPr lang="en-US" sz="667" i="1" baseline="30000" dirty="0" err="1">
                <a:latin typeface="Arial" panose="020B0604020202020204" pitchFamily="34" charset="0"/>
                <a:cs typeface="Arial" panose="020B0604020202020204" pitchFamily="34" charset="0"/>
              </a:rPr>
              <a:t>SM</a:t>
            </a:r>
            <a:r>
              <a:rPr lang="en-US" sz="667" i="1" dirty="0">
                <a:latin typeface="Arial" panose="020B0604020202020204" pitchFamily="34" charset="0"/>
                <a:cs typeface="Arial" panose="020B0604020202020204" pitchFamily="34" charset="0"/>
              </a:rPr>
              <a:t> Index; Independent Study; FORTUNE Magazine Poll; NSHSS Career Study </a:t>
            </a:r>
            <a:endParaRPr sz="667" i="1" dirty="0">
              <a:latin typeface="Arial" panose="020B0604020202020204" pitchFamily="34" charset="0"/>
              <a:cs typeface="Arial" panose="020B0604020202020204" pitchFamily="34" charset="0"/>
            </a:endParaRPr>
          </a:p>
        </p:txBody>
      </p:sp>
      <p:sp>
        <p:nvSpPr>
          <p:cNvPr id="668" name="TextBox 18"/>
          <p:cNvSpPr txBox="1"/>
          <p:nvPr/>
        </p:nvSpPr>
        <p:spPr>
          <a:xfrm>
            <a:off x="186960" y="110725"/>
            <a:ext cx="11831024" cy="684143"/>
          </a:xfrm>
          <a:prstGeom prst="rect">
            <a:avLst/>
          </a:prstGeom>
          <a:solidFill>
            <a:srgbClr val="F2F2F2"/>
          </a:solidFill>
          <a:ln w="12700">
            <a:miter lim="400000"/>
          </a:ln>
          <a:extLst>
            <a:ext uri="{C572A759-6A51-4108-AA02-DFA0A04FC94B}">
              <ma14:wrappingTextBoxFlag xmlns="" xmlns:ma14="http://schemas.microsoft.com/office/mac/drawingml/2011/main" val="1"/>
            </a:ext>
          </a:extLst>
        </p:spPr>
        <p:txBody>
          <a:bodyPr lIns="54315" tIns="54315" rIns="54315" bIns="54315">
            <a:spAutoFit/>
          </a:bodyPr>
          <a:lstStyle>
            <a:lvl1pPr algn="ctr" defTabSz="1303633">
              <a:defRPr sz="3600" b="1">
                <a:solidFill>
                  <a:srgbClr val="404040"/>
                </a:solidFill>
              </a:defRPr>
            </a:lvl1pPr>
          </a:lstStyle>
          <a:p>
            <a:r>
              <a:rPr lang="en-US" sz="3733" dirty="0" smtClean="0">
                <a:solidFill>
                  <a:schemeClr val="tx1">
                    <a:lumMod val="65000"/>
                    <a:lumOff val="35000"/>
                  </a:schemeClr>
                </a:solidFill>
                <a:latin typeface="Arial" panose="020B0604020202020204" pitchFamily="34" charset="0"/>
                <a:cs typeface="Arial" panose="020B0604020202020204" pitchFamily="34" charset="0"/>
              </a:rPr>
              <a:t>Brand Recognition</a:t>
            </a:r>
            <a:endParaRPr lang="en-US" sz="3733"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59" name="Rectangle"/>
          <p:cNvSpPr/>
          <p:nvPr/>
        </p:nvSpPr>
        <p:spPr>
          <a:xfrm>
            <a:off x="186959" y="4885359"/>
            <a:ext cx="2857364" cy="1769440"/>
          </a:xfrm>
          <a:prstGeom prst="rect">
            <a:avLst/>
          </a:prstGeom>
          <a:solidFill>
            <a:srgbClr val="63666B"/>
          </a:solidFill>
          <a:ln w="12700" cap="flat">
            <a:noFill/>
            <a:miter lim="400000"/>
          </a:ln>
          <a:effectLst/>
        </p:spPr>
        <p:txBody>
          <a:bodyPr wrap="square" lIns="38099" tIns="38099" rIns="38099" bIns="38099" numCol="1" anchor="ctr">
            <a:noAutofit/>
          </a:bodyPr>
          <a:lstStyle/>
          <a:p>
            <a:pPr algn="ctr" defTabSz="609559"/>
            <a:r>
              <a:rPr lang="en-US" sz="3000" b="1" dirty="0">
                <a:solidFill>
                  <a:schemeClr val="bg1"/>
                </a:solidFill>
                <a:latin typeface="Arial" panose="020B0604020202020204" pitchFamily="34" charset="0"/>
                <a:cs typeface="Arial" panose="020B0604020202020204" pitchFamily="34" charset="0"/>
              </a:rPr>
              <a:t>HIGHEST</a:t>
            </a:r>
          </a:p>
          <a:p>
            <a:pPr algn="ctr" defTabSz="609559"/>
            <a:r>
              <a:rPr lang="en-US" sz="2000" b="1" dirty="0">
                <a:solidFill>
                  <a:schemeClr val="bg1"/>
                </a:solidFill>
                <a:latin typeface="Arial" panose="020B0604020202020204" pitchFamily="34" charset="0"/>
                <a:cs typeface="Arial" panose="020B0604020202020204" pitchFamily="34" charset="0"/>
              </a:rPr>
              <a:t>FAVORABILITY</a:t>
            </a:r>
          </a:p>
          <a:p>
            <a:pPr algn="ctr" defTabSz="609559">
              <a:spcBef>
                <a:spcPts val="600"/>
              </a:spcBef>
            </a:pPr>
            <a:r>
              <a:rPr lang="en-US" sz="1400" dirty="0">
                <a:solidFill>
                  <a:schemeClr val="bg1"/>
                </a:solidFill>
                <a:latin typeface="Arial" panose="020B0604020202020204" pitchFamily="34" charset="0"/>
                <a:cs typeface="Arial" panose="020B0604020202020204" pitchFamily="34" charset="0"/>
              </a:rPr>
              <a:t>OF ALL MAJOR</a:t>
            </a:r>
          </a:p>
          <a:p>
            <a:pPr algn="ctr" defTabSz="609559"/>
            <a:r>
              <a:rPr lang="en-US" sz="2000" dirty="0">
                <a:solidFill>
                  <a:schemeClr val="bg1"/>
                </a:solidFill>
                <a:latin typeface="Arial" panose="020B0604020202020204" pitchFamily="34" charset="0"/>
                <a:cs typeface="Arial" panose="020B0604020202020204" pitchFamily="34" charset="0"/>
              </a:rPr>
              <a:t>NONPROFITS</a:t>
            </a:r>
          </a:p>
        </p:txBody>
      </p:sp>
      <p:sp>
        <p:nvSpPr>
          <p:cNvPr id="3" name="TextBox 2"/>
          <p:cNvSpPr txBox="1"/>
          <p:nvPr/>
        </p:nvSpPr>
        <p:spPr>
          <a:xfrm>
            <a:off x="3355858" y="2088422"/>
            <a:ext cx="2208179" cy="6309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9" tIns="38099" rIns="38099" bIns="38099" numCol="1" spcCol="38100" rtlCol="0" anchor="t">
            <a:spAutoFit/>
          </a:bodyPr>
          <a:lstStyle/>
          <a:p>
            <a:pPr algn="ctr"/>
            <a:r>
              <a:rPr lang="en-US" dirty="0">
                <a:solidFill>
                  <a:srgbClr val="63666B"/>
                </a:solidFill>
                <a:latin typeface="Arial" panose="020B0604020202020204" pitchFamily="34" charset="0"/>
                <a:ea typeface="Arial" charset="0"/>
                <a:cs typeface="Arial" panose="020B0604020202020204" pitchFamily="34" charset="0"/>
              </a:rPr>
              <a:t>RECOGNIZE THE ST. JUDE BRAND</a:t>
            </a:r>
          </a:p>
        </p:txBody>
      </p:sp>
      <p:sp>
        <p:nvSpPr>
          <p:cNvPr id="648" name="Rectangle"/>
          <p:cNvSpPr/>
          <p:nvPr/>
        </p:nvSpPr>
        <p:spPr>
          <a:xfrm>
            <a:off x="7758924" y="3756448"/>
            <a:ext cx="4251960" cy="2898351"/>
          </a:xfrm>
          <a:prstGeom prst="rect">
            <a:avLst/>
          </a:prstGeom>
          <a:solidFill>
            <a:srgbClr val="FFFFFF"/>
          </a:solidFill>
          <a:ln w="38100" cap="flat">
            <a:solidFill>
              <a:srgbClr val="595959"/>
            </a:solidFill>
            <a:prstDash val="solid"/>
            <a:round/>
          </a:ln>
          <a:effectLst/>
        </p:spPr>
        <p:txBody>
          <a:bodyPr wrap="square" lIns="38099" tIns="38099" rIns="38099" bIns="38099" numCol="1" anchor="ctr">
            <a:noAutofit/>
          </a:bodyPr>
          <a:lstStyle/>
          <a:p>
            <a:pPr indent="38096" algn="ctr" defTabSz="544050">
              <a:defRPr sz="3200">
                <a:solidFill>
                  <a:srgbClr val="595959"/>
                </a:solidFill>
              </a:defRPr>
            </a:pPr>
            <a:r>
              <a:rPr lang="en-US" sz="2000" dirty="0">
                <a:solidFill>
                  <a:srgbClr val="595959"/>
                </a:solidFill>
                <a:latin typeface="Arial" panose="020B0604020202020204" pitchFamily="34" charset="0"/>
                <a:ea typeface="Arial" charset="0"/>
                <a:cs typeface="Arial" panose="020B0604020202020204" pitchFamily="34" charset="0"/>
              </a:rPr>
              <a:t>NAMED ONE OF THE</a:t>
            </a:r>
          </a:p>
          <a:p>
            <a:pPr indent="38096" algn="ctr" defTabSz="544050">
              <a:spcBef>
                <a:spcPts val="600"/>
              </a:spcBef>
              <a:defRPr sz="3200">
                <a:solidFill>
                  <a:srgbClr val="595959"/>
                </a:solidFill>
              </a:defRPr>
            </a:pPr>
            <a:r>
              <a:rPr lang="en-US" sz="3600" b="1" dirty="0">
                <a:solidFill>
                  <a:srgbClr val="595959"/>
                </a:solidFill>
                <a:latin typeface="Arial" panose="020B0604020202020204" pitchFamily="34" charset="0"/>
                <a:cs typeface="Arial" panose="020B0604020202020204" pitchFamily="34" charset="0"/>
              </a:rPr>
              <a:t>TOP</a:t>
            </a:r>
            <a:r>
              <a:rPr lang="en-US" sz="3600" b="1" dirty="0">
                <a:latin typeface="Arial" panose="020B0604020202020204" pitchFamily="34" charset="0"/>
                <a:cs typeface="Arial" panose="020B0604020202020204" pitchFamily="34" charset="0"/>
              </a:rPr>
              <a:t> 4 PLACES </a:t>
            </a:r>
            <a:r>
              <a:rPr lang="en-US" sz="3600" b="1" dirty="0">
                <a:solidFill>
                  <a:srgbClr val="595959"/>
                </a:solidFill>
                <a:latin typeface="Arial" panose="020B0604020202020204" pitchFamily="34" charset="0"/>
                <a:ea typeface="Arial" charset="0"/>
                <a:cs typeface="Arial" panose="020B0604020202020204" pitchFamily="34" charset="0"/>
              </a:rPr>
              <a:t>TO WORK</a:t>
            </a:r>
            <a:endParaRPr lang="en-US" sz="3600" dirty="0">
              <a:latin typeface="Arial" panose="020B0604020202020204" pitchFamily="34" charset="0"/>
              <a:cs typeface="Arial" panose="020B0604020202020204" pitchFamily="34" charset="0"/>
            </a:endParaRPr>
          </a:p>
          <a:p>
            <a:pPr indent="38096" algn="ctr" defTabSz="544050">
              <a:spcAft>
                <a:spcPts val="600"/>
              </a:spcAft>
              <a:defRPr sz="3800">
                <a:solidFill>
                  <a:srgbClr val="595959"/>
                </a:solidFill>
              </a:defRPr>
            </a:pPr>
            <a:r>
              <a:rPr lang="en-US" sz="2000" b="1" dirty="0">
                <a:latin typeface="Arial" panose="020B0604020202020204" pitchFamily="34" charset="0"/>
                <a:cs typeface="Arial" panose="020B0604020202020204" pitchFamily="34" charset="0"/>
              </a:rPr>
              <a:t>BY MILLENNIALS AND GEN Z</a:t>
            </a:r>
            <a:endParaRPr lang="en-US" sz="2000" b="1" dirty="0">
              <a:solidFill>
                <a:srgbClr val="FFFFFF"/>
              </a:solidFill>
              <a:latin typeface="Arial" panose="020B0604020202020204" pitchFamily="34" charset="0"/>
              <a:cs typeface="Arial" panose="020B0604020202020204" pitchFamily="34" charset="0"/>
            </a:endParaRPr>
          </a:p>
          <a:p>
            <a:pPr indent="38096" algn="ctr" defTabSz="544050">
              <a:defRPr sz="100">
                <a:solidFill>
                  <a:srgbClr val="595959"/>
                </a:solidFill>
              </a:defRPr>
            </a:pPr>
            <a:endParaRPr lang="en-US" sz="133" dirty="0">
              <a:solidFill>
                <a:srgbClr val="FFFFFF"/>
              </a:solidFill>
              <a:latin typeface="Arial" panose="020B0604020202020204" pitchFamily="34" charset="0"/>
              <a:cs typeface="Arial" panose="020B0604020202020204" pitchFamily="34" charset="0"/>
            </a:endParaRPr>
          </a:p>
          <a:p>
            <a:pPr indent="38096" algn="ctr" defTabSz="544050">
              <a:defRPr sz="1900">
                <a:solidFill>
                  <a:srgbClr val="595959"/>
                </a:solidFill>
              </a:defRPr>
            </a:pPr>
            <a:r>
              <a:rPr lang="en-US" sz="2000" b="1" dirty="0">
                <a:solidFill>
                  <a:srgbClr val="C10F3A"/>
                </a:solidFill>
                <a:latin typeface="Arial" panose="020B0604020202020204" pitchFamily="34" charset="0"/>
                <a:cs typeface="Arial" panose="020B0604020202020204" pitchFamily="34" charset="0"/>
              </a:rPr>
              <a:t>8 YEARS IN A ROW</a:t>
            </a:r>
          </a:p>
        </p:txBody>
      </p:sp>
      <p:sp>
        <p:nvSpPr>
          <p:cNvPr id="21" name="Rectangle"/>
          <p:cNvSpPr/>
          <p:nvPr/>
        </p:nvSpPr>
        <p:spPr>
          <a:xfrm>
            <a:off x="186959" y="2999933"/>
            <a:ext cx="2857364" cy="1754344"/>
          </a:xfrm>
          <a:prstGeom prst="rect">
            <a:avLst/>
          </a:prstGeom>
          <a:solidFill>
            <a:srgbClr val="CCCCCC"/>
          </a:solidFill>
          <a:ln w="12700" cap="flat">
            <a:noFill/>
            <a:miter lim="400000"/>
          </a:ln>
          <a:effectLst/>
        </p:spPr>
        <p:txBody>
          <a:bodyPr wrap="square" lIns="38099" tIns="38099" rIns="38099" bIns="38099" numCol="1" anchor="ctr">
            <a:noAutofit/>
          </a:bodyPr>
          <a:lstStyle/>
          <a:p>
            <a:pPr indent="38096" algn="ctr" defTabSz="544050">
              <a:lnSpc>
                <a:spcPct val="80000"/>
              </a:lnSpc>
              <a:spcAft>
                <a:spcPts val="500"/>
              </a:spcAft>
              <a:defRPr sz="400" b="1">
                <a:solidFill>
                  <a:srgbClr val="FFFFFF"/>
                </a:solidFill>
              </a:defRPr>
            </a:pPr>
            <a:r>
              <a:rPr lang="en-US" sz="1733" dirty="0">
                <a:solidFill>
                  <a:schemeClr val="tx1">
                    <a:lumMod val="65000"/>
                    <a:lumOff val="35000"/>
                  </a:schemeClr>
                </a:solidFill>
                <a:latin typeface="Arial" panose="020B0604020202020204" pitchFamily="34" charset="0"/>
                <a:cs typeface="Arial" panose="020B0604020202020204" pitchFamily="34" charset="0"/>
              </a:rPr>
              <a:t>#1 MOST</a:t>
            </a:r>
          </a:p>
          <a:p>
            <a:pPr indent="38096" algn="ctr" defTabSz="544050">
              <a:lnSpc>
                <a:spcPct val="80000"/>
              </a:lnSpc>
              <a:spcAft>
                <a:spcPts val="500"/>
              </a:spcAft>
              <a:defRPr sz="400" b="1">
                <a:solidFill>
                  <a:srgbClr val="FFFFFF"/>
                </a:solidFill>
              </a:defRPr>
            </a:pPr>
            <a:r>
              <a:rPr lang="en-US" sz="1733" dirty="0">
                <a:solidFill>
                  <a:schemeClr val="tx1">
                    <a:lumMod val="65000"/>
                    <a:lumOff val="35000"/>
                  </a:schemeClr>
                </a:solidFill>
                <a:latin typeface="Arial" panose="020B0604020202020204" pitchFamily="34" charset="0"/>
                <a:cs typeface="Arial" panose="020B0604020202020204" pitchFamily="34" charset="0"/>
              </a:rPr>
              <a:t>INSPIRATIONAL BRAND</a:t>
            </a:r>
            <a:r>
              <a:rPr lang="en-US" sz="667" dirty="0">
                <a:latin typeface="Arial" panose="020B0604020202020204" pitchFamily="34" charset="0"/>
                <a:cs typeface="Arial" panose="020B0604020202020204" pitchFamily="34" charset="0"/>
              </a:rPr>
              <a:t/>
            </a:r>
            <a:br>
              <a:rPr lang="en-US" sz="667" dirty="0">
                <a:latin typeface="Arial" panose="020B0604020202020204" pitchFamily="34" charset="0"/>
                <a:cs typeface="Arial" panose="020B0604020202020204" pitchFamily="34" charset="0"/>
              </a:rPr>
            </a:br>
            <a:endParaRPr lang="en-US" sz="667" dirty="0">
              <a:latin typeface="Arial" panose="020B0604020202020204" pitchFamily="34" charset="0"/>
              <a:cs typeface="Arial" panose="020B0604020202020204" pitchFamily="34" charset="0"/>
            </a:endParaRPr>
          </a:p>
          <a:p>
            <a:pPr indent="38096" algn="ctr" defTabSz="544050">
              <a:lnSpc>
                <a:spcPct val="80000"/>
              </a:lnSpc>
              <a:spcBef>
                <a:spcPts val="600"/>
              </a:spcBef>
              <a:defRPr sz="2500" b="1">
                <a:solidFill>
                  <a:srgbClr val="FFC000"/>
                </a:solidFill>
              </a:defRPr>
            </a:pPr>
            <a:r>
              <a:rPr lang="en-US" sz="2667" dirty="0">
                <a:solidFill>
                  <a:srgbClr val="C20E3B"/>
                </a:solidFill>
                <a:latin typeface="Arial" panose="020B0604020202020204" pitchFamily="34" charset="0"/>
                <a:cs typeface="Arial" panose="020B0604020202020204" pitchFamily="34" charset="0"/>
              </a:rPr>
              <a:t>WORLD VALUE INDEX</a:t>
            </a:r>
          </a:p>
        </p:txBody>
      </p:sp>
      <p:sp>
        <p:nvSpPr>
          <p:cNvPr id="33" name="TextBox 17"/>
          <p:cNvSpPr txBox="1"/>
          <p:nvPr/>
        </p:nvSpPr>
        <p:spPr>
          <a:xfrm>
            <a:off x="3167953" y="3742456"/>
            <a:ext cx="4468313" cy="2912344"/>
          </a:xfrm>
          <a:prstGeom prst="rect">
            <a:avLst/>
          </a:prstGeom>
          <a:solidFill>
            <a:srgbClr val="C10F3A"/>
          </a:solidFill>
          <a:ln w="12700">
            <a:miter lim="400000"/>
          </a:ln>
          <a:extLst>
            <a:ext uri="{C572A759-6A51-4108-AA02-DFA0A04FC94B}">
              <ma14:wrappingTextBoxFlag xmlns="" xmlns:ma14="http://schemas.microsoft.com/office/mac/drawingml/2011/main" val="1"/>
            </a:ext>
          </a:extLst>
        </p:spPr>
        <p:txBody>
          <a:bodyPr wrap="square" lIns="60944" tIns="0" rIns="60944" bIns="45720" anchor="ctr" anchorCtr="0">
            <a:noAutofit/>
          </a:bodyPr>
          <a:lstStyle/>
          <a:p>
            <a:pPr algn="ctr"/>
            <a:r>
              <a:rPr lang="en-US" sz="4000" b="1" dirty="0">
                <a:solidFill>
                  <a:schemeClr val="bg1"/>
                </a:solidFill>
                <a:latin typeface="Arial" panose="020B0604020202020204" pitchFamily="34" charset="0"/>
                <a:cs typeface="Arial" panose="020B0604020202020204" pitchFamily="34" charset="0"/>
              </a:rPr>
              <a:t>#1 BRAND </a:t>
            </a:r>
            <a:r>
              <a:rPr lang="en-US" sz="3000" b="1" dirty="0">
                <a:solidFill>
                  <a:schemeClr val="bg1"/>
                </a:solidFill>
                <a:latin typeface="Arial" panose="020B0604020202020204" pitchFamily="34" charset="0"/>
                <a:cs typeface="Arial" panose="020B0604020202020204" pitchFamily="34" charset="0"/>
              </a:rPr>
              <a:t>IN </a:t>
            </a:r>
          </a:p>
          <a:p>
            <a:pPr algn="ctr"/>
            <a:r>
              <a:rPr lang="en-US" sz="3000" b="1" dirty="0">
                <a:solidFill>
                  <a:schemeClr val="bg1"/>
                </a:solidFill>
                <a:latin typeface="Arial" panose="020B0604020202020204" pitchFamily="34" charset="0"/>
                <a:cs typeface="Arial" panose="020B0604020202020204" pitchFamily="34" charset="0"/>
              </a:rPr>
              <a:t>OVERALL QUALITY</a:t>
            </a:r>
            <a:r>
              <a:rPr lang="en-US" sz="1500" b="1" dirty="0">
                <a:latin typeface="Arial" panose="020B0604020202020204" pitchFamily="34" charset="0"/>
                <a:cs typeface="Arial" panose="020B0604020202020204" pitchFamily="34" charset="0"/>
              </a:rPr>
              <a:t> </a:t>
            </a:r>
            <a:endParaRPr lang="en-US" sz="1500" dirty="0">
              <a:latin typeface="Arial" panose="020B0604020202020204" pitchFamily="34" charset="0"/>
              <a:cs typeface="Arial" panose="020B0604020202020204" pitchFamily="34" charset="0"/>
            </a:endParaRPr>
          </a:p>
          <a:p>
            <a:pPr algn="ctr">
              <a:spcBef>
                <a:spcPts val="1000"/>
              </a:spcBef>
            </a:pPr>
            <a:r>
              <a:rPr lang="en-US" sz="1500" dirty="0">
                <a:solidFill>
                  <a:schemeClr val="bg1"/>
                </a:solidFill>
                <a:latin typeface="Arial" panose="020B0604020202020204" pitchFamily="34" charset="0"/>
                <a:cs typeface="Arial" panose="020B0604020202020204" pitchFamily="34" charset="0"/>
              </a:rPr>
              <a:t>IN THE HARRIS POLL </a:t>
            </a:r>
          </a:p>
          <a:p>
            <a:pPr algn="ctr"/>
            <a:r>
              <a:rPr lang="en-US" sz="1500" dirty="0">
                <a:solidFill>
                  <a:schemeClr val="bg1"/>
                </a:solidFill>
                <a:latin typeface="Arial" panose="020B0604020202020204" pitchFamily="34" charset="0"/>
                <a:cs typeface="Arial" panose="020B0604020202020204" pitchFamily="34" charset="0"/>
              </a:rPr>
              <a:t>EQUITREND</a:t>
            </a:r>
            <a:r>
              <a:rPr lang="en-US" sz="1500" baseline="30000" dirty="0">
                <a:solidFill>
                  <a:schemeClr val="bg1"/>
                </a:solidFill>
                <a:latin typeface="Arial" panose="020B0604020202020204" pitchFamily="34" charset="0"/>
                <a:cs typeface="Arial" panose="020B0604020202020204" pitchFamily="34" charset="0"/>
              </a:rPr>
              <a:t>®</a:t>
            </a:r>
            <a:r>
              <a:rPr lang="en-US" sz="1500" dirty="0">
                <a:solidFill>
                  <a:schemeClr val="bg1"/>
                </a:solidFill>
                <a:latin typeface="Arial" panose="020B0604020202020204" pitchFamily="34" charset="0"/>
                <a:cs typeface="Arial" panose="020B0604020202020204" pitchFamily="34" charset="0"/>
              </a:rPr>
              <a:t> STUDY</a:t>
            </a:r>
            <a:r>
              <a:rPr lang="en-US" sz="1500" dirty="0">
                <a:latin typeface="Arial" panose="020B0604020202020204" pitchFamily="34" charset="0"/>
                <a:cs typeface="Arial" panose="020B0604020202020204" pitchFamily="34" charset="0"/>
              </a:rPr>
              <a:t> </a:t>
            </a:r>
          </a:p>
          <a:p>
            <a:pPr algn="ctr">
              <a:spcBef>
                <a:spcPts val="500"/>
              </a:spcBef>
            </a:pPr>
            <a:r>
              <a:rPr lang="en-US" sz="2800" b="1" dirty="0">
                <a:solidFill>
                  <a:schemeClr val="bg1"/>
                </a:solidFill>
                <a:latin typeface="Arial" panose="020B0604020202020204" pitchFamily="34" charset="0"/>
                <a:cs typeface="Arial" panose="020B0604020202020204" pitchFamily="34" charset="0"/>
              </a:rPr>
              <a:t>7</a:t>
            </a:r>
            <a:r>
              <a:rPr lang="en-US" sz="2800" b="1" dirty="0" smtClean="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YEARS IN A ROW </a:t>
            </a:r>
          </a:p>
          <a:p>
            <a:pPr algn="ctr">
              <a:spcBef>
                <a:spcPts val="500"/>
              </a:spcBef>
            </a:pPr>
            <a:r>
              <a:rPr lang="en-US" sz="1400" dirty="0">
                <a:solidFill>
                  <a:schemeClr val="bg1"/>
                </a:solidFill>
                <a:latin typeface="Arial" panose="020B0604020202020204" pitchFamily="34" charset="0"/>
                <a:cs typeface="Arial" panose="020B0604020202020204" pitchFamily="34" charset="0"/>
              </a:rPr>
              <a:t>OF OVER </a:t>
            </a:r>
            <a:r>
              <a:rPr lang="en-US" sz="1400" b="1" dirty="0" smtClean="0">
                <a:solidFill>
                  <a:schemeClr val="bg1"/>
                </a:solidFill>
                <a:latin typeface="Arial" panose="020B0604020202020204" pitchFamily="34" charset="0"/>
                <a:cs typeface="Arial" panose="020B0604020202020204" pitchFamily="34" charset="0"/>
              </a:rPr>
              <a:t>45,000 </a:t>
            </a:r>
            <a:r>
              <a:rPr lang="en-US" sz="1400" b="1" dirty="0">
                <a:solidFill>
                  <a:schemeClr val="bg1"/>
                </a:solidFill>
                <a:latin typeface="Arial" panose="020B0604020202020204" pitchFamily="34" charset="0"/>
                <a:cs typeface="Arial" panose="020B0604020202020204" pitchFamily="34" charset="0"/>
              </a:rPr>
              <a:t>CONSUMERS </a:t>
            </a:r>
            <a:r>
              <a:rPr lang="en-US" sz="1400" dirty="0">
                <a:solidFill>
                  <a:schemeClr val="bg1"/>
                </a:solidFill>
                <a:latin typeface="Arial" panose="020B0604020202020204" pitchFamily="34" charset="0"/>
                <a:cs typeface="Arial" panose="020B0604020202020204" pitchFamily="34" charset="0"/>
              </a:rPr>
              <a:t>&amp; MORE THAN </a:t>
            </a:r>
            <a:r>
              <a:rPr lang="en-US" sz="1400" b="1" dirty="0">
                <a:solidFill>
                  <a:schemeClr val="bg1"/>
                </a:solidFill>
                <a:latin typeface="Arial" panose="020B0604020202020204" pitchFamily="34" charset="0"/>
                <a:cs typeface="Arial" panose="020B0604020202020204" pitchFamily="34" charset="0"/>
              </a:rPr>
              <a:t>2</a:t>
            </a:r>
            <a:r>
              <a:rPr lang="en-US" sz="1400" b="1" dirty="0" smtClean="0">
                <a:solidFill>
                  <a:schemeClr val="bg1"/>
                </a:solidFill>
                <a:latin typeface="Arial" panose="020B0604020202020204" pitchFamily="34" charset="0"/>
                <a:cs typeface="Arial" panose="020B0604020202020204" pitchFamily="34" charset="0"/>
              </a:rPr>
              <a:t>,000 </a:t>
            </a:r>
            <a:r>
              <a:rPr lang="en-US" sz="1400" b="1" dirty="0">
                <a:solidFill>
                  <a:schemeClr val="bg1"/>
                </a:solidFill>
                <a:latin typeface="Arial" panose="020B0604020202020204" pitchFamily="34" charset="0"/>
                <a:cs typeface="Arial" panose="020B0604020202020204" pitchFamily="34" charset="0"/>
              </a:rPr>
              <a:t>BRANDS</a:t>
            </a:r>
            <a:r>
              <a:rPr lang="en-US" sz="2000" b="1" dirty="0">
                <a:solidFill>
                  <a:schemeClr val="bg1"/>
                </a:solidFill>
                <a:latin typeface="Arial" panose="020B0604020202020204" pitchFamily="34" charset="0"/>
                <a:cs typeface="Arial" panose="020B0604020202020204" pitchFamily="34" charset="0"/>
              </a:rPr>
              <a:t> </a:t>
            </a:r>
            <a:endParaRPr lang="en-US" sz="2000" dirty="0">
              <a:solidFill>
                <a:schemeClr val="bg1"/>
              </a:solidFill>
              <a:latin typeface="Arial" panose="020B0604020202020204" pitchFamily="34" charset="0"/>
              <a:cs typeface="Arial" panose="020B0604020202020204" pitchFamily="34" charset="0"/>
            </a:endParaRPr>
          </a:p>
        </p:txBody>
      </p:sp>
      <p:grpSp>
        <p:nvGrpSpPr>
          <p:cNvPr id="9" name="Group 8"/>
          <p:cNvGrpSpPr/>
          <p:nvPr/>
        </p:nvGrpSpPr>
        <p:grpSpPr>
          <a:xfrm>
            <a:off x="3631909" y="1111235"/>
            <a:ext cx="1576266" cy="588547"/>
            <a:chOff x="5401605" y="1414700"/>
            <a:chExt cx="1576266" cy="588547"/>
          </a:xfrm>
        </p:grpSpPr>
        <p:sp>
          <p:nvSpPr>
            <p:cNvPr id="49" name="Rectangle 48"/>
            <p:cNvSpPr/>
            <p:nvPr/>
          </p:nvSpPr>
          <p:spPr>
            <a:xfrm>
              <a:off x="6540921" y="1420077"/>
              <a:ext cx="106369" cy="583170"/>
            </a:xfrm>
            <a:prstGeom prst="rect">
              <a:avLst/>
            </a:prstGeom>
            <a:solidFill>
              <a:srgbClr val="64D0E4"/>
            </a:solidFill>
            <a:ln>
              <a:solidFill>
                <a:srgbClr val="64D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382182" y="1414700"/>
              <a:ext cx="106369" cy="583170"/>
            </a:xfrm>
            <a:prstGeom prst="rect">
              <a:avLst/>
            </a:prstGeom>
            <a:solidFill>
              <a:srgbClr val="64D0E4"/>
            </a:solidFill>
            <a:ln>
              <a:solidFill>
                <a:srgbClr val="64D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213395" y="1414700"/>
              <a:ext cx="113580" cy="583170"/>
            </a:xfrm>
            <a:prstGeom prst="rect">
              <a:avLst/>
            </a:prstGeom>
            <a:solidFill>
              <a:srgbClr val="64D0E4"/>
            </a:solidFill>
            <a:ln>
              <a:solidFill>
                <a:srgbClr val="64D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6051521" y="1418122"/>
              <a:ext cx="106369" cy="583170"/>
            </a:xfrm>
            <a:prstGeom prst="rect">
              <a:avLst/>
            </a:prstGeom>
            <a:solidFill>
              <a:srgbClr val="64D0E4"/>
            </a:solidFill>
            <a:ln>
              <a:solidFill>
                <a:srgbClr val="64D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5889648" y="1418889"/>
              <a:ext cx="106369" cy="583170"/>
            </a:xfrm>
            <a:prstGeom prst="rect">
              <a:avLst/>
            </a:prstGeom>
            <a:solidFill>
              <a:srgbClr val="64D0E4"/>
            </a:solidFill>
            <a:ln>
              <a:solidFill>
                <a:srgbClr val="64D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5725597" y="1418122"/>
              <a:ext cx="106369" cy="583170"/>
            </a:xfrm>
            <a:prstGeom prst="rect">
              <a:avLst/>
            </a:prstGeom>
            <a:solidFill>
              <a:srgbClr val="64D0E4"/>
            </a:solidFill>
            <a:ln>
              <a:solidFill>
                <a:srgbClr val="64D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563479" y="1418889"/>
              <a:ext cx="106369" cy="583170"/>
            </a:xfrm>
            <a:prstGeom prst="rect">
              <a:avLst/>
            </a:prstGeom>
            <a:solidFill>
              <a:srgbClr val="64D0E4"/>
            </a:solidFill>
            <a:ln>
              <a:solidFill>
                <a:srgbClr val="64D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5401605" y="1418889"/>
              <a:ext cx="106369" cy="583170"/>
            </a:xfrm>
            <a:prstGeom prst="rect">
              <a:avLst/>
            </a:prstGeom>
            <a:solidFill>
              <a:srgbClr val="64D0E4"/>
            </a:solidFill>
            <a:ln>
              <a:solidFill>
                <a:srgbClr val="64D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871502" y="1418122"/>
              <a:ext cx="106369" cy="583170"/>
            </a:xfrm>
            <a:prstGeom prst="rect">
              <a:avLst/>
            </a:prstGeom>
            <a:solidFill>
              <a:srgbClr val="CCCCCC"/>
            </a:solidFill>
            <a:ln>
              <a:solidFill>
                <a:srgbClr val="CC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709926" y="1418121"/>
              <a:ext cx="106369" cy="583170"/>
            </a:xfrm>
            <a:prstGeom prst="rect">
              <a:avLst/>
            </a:prstGeom>
            <a:solidFill>
              <a:srgbClr val="64D0E4"/>
            </a:solidFill>
            <a:ln>
              <a:solidFill>
                <a:srgbClr val="64D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4986"/>
          <a:stretch/>
        </p:blipFill>
        <p:spPr>
          <a:xfrm>
            <a:off x="5795760" y="918179"/>
            <a:ext cx="3022412" cy="2682035"/>
          </a:xfrm>
          <a:prstGeom prst="rect">
            <a:avLst/>
          </a:prstGeom>
        </p:spPr>
      </p:pic>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34277" y="2649386"/>
            <a:ext cx="1271509" cy="921029"/>
          </a:xfrm>
          <a:prstGeom prst="rect">
            <a:avLst/>
          </a:prstGeom>
        </p:spPr>
      </p:pic>
    </p:spTree>
    <p:extLst>
      <p:ext uri="{BB962C8B-B14F-4D97-AF65-F5344CB8AC3E}">
        <p14:creationId xmlns:p14="http://schemas.microsoft.com/office/powerpoint/2010/main" val="347933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173373" y="163042"/>
            <a:ext cx="4751915" cy="3065540"/>
          </a:xfrm>
          <a:prstGeom prst="rect">
            <a:avLst/>
          </a:prstGeom>
          <a:blipFill>
            <a:blip r:embed="rId3" cstate="print"/>
            <a:stretch>
              <a:fillRect/>
            </a:stretch>
          </a:blipFill>
        </p:spPr>
        <p:txBody>
          <a:bodyPr wrap="square" lIns="0" tIns="0" rIns="0" bIns="0" rtlCol="0"/>
          <a:lstStyle/>
          <a:p>
            <a:endParaRPr sz="2400">
              <a:latin typeface="Arial" panose="020B0604020202020204" pitchFamily="34" charset="0"/>
              <a:cs typeface="Arial" panose="020B0604020202020204" pitchFamily="34" charset="0"/>
            </a:endParaRPr>
          </a:p>
        </p:txBody>
      </p:sp>
      <p:sp>
        <p:nvSpPr>
          <p:cNvPr id="4" name="object 4"/>
          <p:cNvSpPr txBox="1"/>
          <p:nvPr/>
        </p:nvSpPr>
        <p:spPr>
          <a:xfrm>
            <a:off x="4989443" y="950666"/>
            <a:ext cx="3159760" cy="1150742"/>
          </a:xfrm>
          <a:prstGeom prst="rect">
            <a:avLst/>
          </a:prstGeom>
        </p:spPr>
        <p:txBody>
          <a:bodyPr vert="horz" wrap="square" lIns="0" tIns="16933" rIns="0" bIns="0" rtlCol="0">
            <a:spAutoFit/>
          </a:bodyPr>
          <a:lstStyle/>
          <a:p>
            <a:pPr marL="16933">
              <a:spcBef>
                <a:spcPts val="133"/>
              </a:spcBef>
            </a:pPr>
            <a:r>
              <a:rPr sz="3200" b="1" spc="-7" dirty="0">
                <a:solidFill>
                  <a:srgbClr val="C10F3A"/>
                </a:solidFill>
                <a:latin typeface="Arial" panose="020B0604020202020204" pitchFamily="34" charset="0"/>
                <a:cs typeface="Arial" panose="020B0604020202020204" pitchFamily="34" charset="0"/>
              </a:rPr>
              <a:t>LARGEST</a:t>
            </a:r>
            <a:endParaRPr sz="3200" dirty="0">
              <a:solidFill>
                <a:srgbClr val="C10F3A"/>
              </a:solidFill>
              <a:latin typeface="Arial" panose="020B0604020202020204" pitchFamily="34" charset="0"/>
              <a:cs typeface="Arial" panose="020B0604020202020204" pitchFamily="34" charset="0"/>
            </a:endParaRPr>
          </a:p>
          <a:p>
            <a:pPr marL="16933">
              <a:lnSpc>
                <a:spcPts val="2547"/>
              </a:lnSpc>
              <a:spcBef>
                <a:spcPts val="27"/>
              </a:spcBef>
            </a:pPr>
            <a:r>
              <a:rPr sz="2133" b="1" spc="-20" dirty="0">
                <a:solidFill>
                  <a:srgbClr val="595959"/>
                </a:solidFill>
                <a:latin typeface="Arial" panose="020B0604020202020204" pitchFamily="34" charset="0"/>
                <a:cs typeface="Arial" panose="020B0604020202020204" pitchFamily="34" charset="0"/>
              </a:rPr>
              <a:t>HEALTHCARE</a:t>
            </a:r>
            <a:r>
              <a:rPr sz="2133" b="1" spc="-53" dirty="0">
                <a:solidFill>
                  <a:srgbClr val="595959"/>
                </a:solidFill>
                <a:latin typeface="Arial" panose="020B0604020202020204" pitchFamily="34" charset="0"/>
                <a:cs typeface="Arial" panose="020B0604020202020204" pitchFamily="34" charset="0"/>
              </a:rPr>
              <a:t> </a:t>
            </a:r>
            <a:r>
              <a:rPr sz="2133" b="1" spc="-7" dirty="0">
                <a:solidFill>
                  <a:srgbClr val="595959"/>
                </a:solidFill>
                <a:latin typeface="Arial" panose="020B0604020202020204" pitchFamily="34" charset="0"/>
                <a:cs typeface="Arial" panose="020B0604020202020204" pitchFamily="34" charset="0"/>
              </a:rPr>
              <a:t>CHARITY</a:t>
            </a:r>
            <a:endParaRPr sz="2133" dirty="0">
              <a:latin typeface="Arial" panose="020B0604020202020204" pitchFamily="34" charset="0"/>
              <a:cs typeface="Arial" panose="020B0604020202020204" pitchFamily="34" charset="0"/>
            </a:endParaRPr>
          </a:p>
          <a:p>
            <a:pPr marL="16933">
              <a:lnSpc>
                <a:spcPts val="2547"/>
              </a:lnSpc>
            </a:pPr>
            <a:r>
              <a:rPr sz="2133" spc="-7" dirty="0">
                <a:solidFill>
                  <a:srgbClr val="595959"/>
                </a:solidFill>
                <a:latin typeface="Arial" panose="020B0604020202020204" pitchFamily="34" charset="0"/>
                <a:cs typeface="Arial" panose="020B0604020202020204" pitchFamily="34" charset="0"/>
              </a:rPr>
              <a:t>IN THE</a:t>
            </a:r>
            <a:r>
              <a:rPr sz="2133" spc="-47" dirty="0">
                <a:solidFill>
                  <a:srgbClr val="595959"/>
                </a:solidFill>
                <a:latin typeface="Arial" panose="020B0604020202020204" pitchFamily="34" charset="0"/>
                <a:cs typeface="Arial" panose="020B0604020202020204" pitchFamily="34" charset="0"/>
              </a:rPr>
              <a:t> </a:t>
            </a:r>
            <a:r>
              <a:rPr sz="2133" spc="-7" dirty="0">
                <a:solidFill>
                  <a:srgbClr val="595959"/>
                </a:solidFill>
                <a:latin typeface="Arial" panose="020B0604020202020204" pitchFamily="34" charset="0"/>
                <a:cs typeface="Arial" panose="020B0604020202020204" pitchFamily="34" charset="0"/>
              </a:rPr>
              <a:t>U.S.</a:t>
            </a:r>
            <a:endParaRPr sz="2133" dirty="0">
              <a:latin typeface="Arial" panose="020B0604020202020204" pitchFamily="34" charset="0"/>
              <a:cs typeface="Arial" panose="020B0604020202020204" pitchFamily="34" charset="0"/>
            </a:endParaRPr>
          </a:p>
        </p:txBody>
      </p:sp>
      <p:sp>
        <p:nvSpPr>
          <p:cNvPr id="5" name="object 5"/>
          <p:cNvSpPr/>
          <p:nvPr/>
        </p:nvSpPr>
        <p:spPr>
          <a:xfrm>
            <a:off x="9006080" y="226782"/>
            <a:ext cx="3014133" cy="2898140"/>
          </a:xfrm>
          <a:custGeom>
            <a:avLst/>
            <a:gdLst/>
            <a:ahLst/>
            <a:cxnLst/>
            <a:rect l="l" t="t" r="r" b="b"/>
            <a:pathLst>
              <a:path w="2260600" h="2173605">
                <a:moveTo>
                  <a:pt x="0" y="2173323"/>
                </a:moveTo>
                <a:lnTo>
                  <a:pt x="2260121" y="2173323"/>
                </a:lnTo>
                <a:lnTo>
                  <a:pt x="2260121" y="0"/>
                </a:lnTo>
                <a:lnTo>
                  <a:pt x="0" y="0"/>
                </a:lnTo>
                <a:lnTo>
                  <a:pt x="0" y="2173323"/>
                </a:lnTo>
                <a:close/>
              </a:path>
            </a:pathLst>
          </a:custGeom>
          <a:solidFill>
            <a:srgbClr val="CCCCCC"/>
          </a:solidFill>
        </p:spPr>
        <p:txBody>
          <a:bodyPr wrap="square" lIns="0" tIns="0" rIns="0" bIns="0" rtlCol="0" anchor="ctr" anchorCtr="0"/>
          <a:lstStyle/>
          <a:p>
            <a:pPr marR="31326" algn="ctr">
              <a:spcBef>
                <a:spcPts val="133"/>
              </a:spcBef>
            </a:pPr>
            <a:r>
              <a:rPr lang="en-US" sz="2400" spc="-7" dirty="0">
                <a:solidFill>
                  <a:srgbClr val="C10F3A"/>
                </a:solidFill>
                <a:latin typeface="Arial" panose="020B0604020202020204" pitchFamily="34" charset="0"/>
                <a:cs typeface="Arial" panose="020B0604020202020204" pitchFamily="34" charset="0"/>
              </a:rPr>
              <a:t>PARTNERSHIPS</a:t>
            </a:r>
            <a:endParaRPr lang="en-US" sz="2400" dirty="0">
              <a:solidFill>
                <a:srgbClr val="C10F3A"/>
              </a:solidFill>
              <a:latin typeface="Arial" panose="020B0604020202020204" pitchFamily="34" charset="0"/>
              <a:cs typeface="Arial" panose="020B0604020202020204" pitchFamily="34" charset="0"/>
            </a:endParaRPr>
          </a:p>
          <a:p>
            <a:pPr marR="40639" algn="ctr">
              <a:spcBef>
                <a:spcPts val="147"/>
              </a:spcBef>
            </a:pPr>
            <a:r>
              <a:rPr lang="en-US" sz="2400" b="1" spc="-7" dirty="0" smtClean="0">
                <a:solidFill>
                  <a:srgbClr val="C10F3A"/>
                </a:solidFill>
                <a:latin typeface="Arial" panose="020B0604020202020204" pitchFamily="34" charset="0"/>
                <a:cs typeface="Arial" panose="020B0604020202020204" pitchFamily="34" charset="0"/>
              </a:rPr>
              <a:t>WITH MORE THAN</a:t>
            </a:r>
            <a:endParaRPr lang="en-US" sz="2400" dirty="0">
              <a:solidFill>
                <a:srgbClr val="C10F3A"/>
              </a:solidFill>
              <a:latin typeface="Arial" panose="020B0604020202020204" pitchFamily="34" charset="0"/>
              <a:cs typeface="Arial" panose="020B0604020202020204" pitchFamily="34" charset="0"/>
            </a:endParaRPr>
          </a:p>
          <a:p>
            <a:pPr marR="40639" algn="ctr">
              <a:spcBef>
                <a:spcPts val="147"/>
              </a:spcBef>
            </a:pPr>
            <a:r>
              <a:rPr lang="en-US" sz="6000" b="1" spc="-7" dirty="0" smtClean="0">
                <a:solidFill>
                  <a:srgbClr val="C10F3A"/>
                </a:solidFill>
                <a:uFill>
                  <a:solidFill>
                    <a:srgbClr val="FFFFFF"/>
                  </a:solidFill>
                </a:uFill>
                <a:latin typeface="Arial" panose="020B0604020202020204" pitchFamily="34" charset="0"/>
                <a:cs typeface="Arial" panose="020B0604020202020204" pitchFamily="34" charset="0"/>
              </a:rPr>
              <a:t>100</a:t>
            </a:r>
            <a:endParaRPr lang="en-US" sz="6000" dirty="0">
              <a:solidFill>
                <a:srgbClr val="C10F3A"/>
              </a:solidFill>
              <a:latin typeface="Arial" panose="020B0604020202020204" pitchFamily="34" charset="0"/>
              <a:cs typeface="Arial" panose="020B0604020202020204" pitchFamily="34" charset="0"/>
            </a:endParaRPr>
          </a:p>
          <a:p>
            <a:pPr marL="93131" algn="ctr">
              <a:spcBef>
                <a:spcPts val="1687"/>
              </a:spcBef>
            </a:pPr>
            <a:r>
              <a:rPr lang="en-US" sz="2400" b="1" spc="-7" dirty="0">
                <a:solidFill>
                  <a:srgbClr val="C10F3A"/>
                </a:solidFill>
                <a:latin typeface="Arial" panose="020B0604020202020204" pitchFamily="34" charset="0"/>
                <a:cs typeface="Arial" panose="020B0604020202020204" pitchFamily="34" charset="0"/>
              </a:rPr>
              <a:t>MAJOR</a:t>
            </a:r>
            <a:r>
              <a:rPr lang="en-US" sz="2400" b="1" spc="-33" dirty="0">
                <a:solidFill>
                  <a:srgbClr val="C10F3A"/>
                </a:solidFill>
                <a:latin typeface="Arial" panose="020B0604020202020204" pitchFamily="34" charset="0"/>
                <a:cs typeface="Arial" panose="020B0604020202020204" pitchFamily="34" charset="0"/>
              </a:rPr>
              <a:t> </a:t>
            </a:r>
            <a:r>
              <a:rPr lang="en-US" sz="2400" b="1" spc="-7" dirty="0" smtClean="0">
                <a:solidFill>
                  <a:srgbClr val="C10F3A"/>
                </a:solidFill>
                <a:latin typeface="Arial" panose="020B0604020202020204" pitchFamily="34" charset="0"/>
                <a:cs typeface="Arial" panose="020B0604020202020204" pitchFamily="34" charset="0"/>
              </a:rPr>
              <a:t>BRANDS</a:t>
            </a:r>
            <a:endParaRPr lang="en-US" sz="2400" dirty="0">
              <a:solidFill>
                <a:srgbClr val="C10F3A"/>
              </a:solidFill>
              <a:latin typeface="Arial" panose="020B0604020202020204" pitchFamily="34" charset="0"/>
              <a:cs typeface="Arial" panose="020B0604020202020204" pitchFamily="34" charset="0"/>
            </a:endParaRPr>
          </a:p>
        </p:txBody>
      </p:sp>
      <p:sp>
        <p:nvSpPr>
          <p:cNvPr id="6" name="object 6"/>
          <p:cNvSpPr/>
          <p:nvPr/>
        </p:nvSpPr>
        <p:spPr>
          <a:xfrm>
            <a:off x="9011184" y="226783"/>
            <a:ext cx="3014133" cy="2898140"/>
          </a:xfrm>
          <a:custGeom>
            <a:avLst/>
            <a:gdLst/>
            <a:ahLst/>
            <a:cxnLst/>
            <a:rect l="l" t="t" r="r" b="b"/>
            <a:pathLst>
              <a:path w="2260600" h="2173605">
                <a:moveTo>
                  <a:pt x="0" y="0"/>
                </a:moveTo>
                <a:lnTo>
                  <a:pt x="2260120" y="0"/>
                </a:lnTo>
                <a:lnTo>
                  <a:pt x="2260120" y="2173322"/>
                </a:lnTo>
                <a:lnTo>
                  <a:pt x="0" y="2173322"/>
                </a:lnTo>
                <a:lnTo>
                  <a:pt x="0" y="0"/>
                </a:lnTo>
                <a:close/>
              </a:path>
            </a:pathLst>
          </a:custGeom>
          <a:ln w="25399">
            <a:solidFill>
              <a:srgbClr val="CBCBCB"/>
            </a:solidFill>
          </a:ln>
        </p:spPr>
        <p:txBody>
          <a:bodyPr wrap="square" lIns="0" tIns="0" rIns="0" bIns="0" rtlCol="0"/>
          <a:lstStyle/>
          <a:p>
            <a:endParaRPr sz="2400">
              <a:latin typeface="Arial" panose="020B0604020202020204" pitchFamily="34" charset="0"/>
              <a:cs typeface="Arial" panose="020B0604020202020204" pitchFamily="34" charset="0"/>
            </a:endParaRPr>
          </a:p>
        </p:txBody>
      </p:sp>
      <p:sp>
        <p:nvSpPr>
          <p:cNvPr id="12" name="object 12"/>
          <p:cNvSpPr/>
          <p:nvPr/>
        </p:nvSpPr>
        <p:spPr>
          <a:xfrm>
            <a:off x="4200668" y="3256726"/>
            <a:ext cx="4645152" cy="3434140"/>
          </a:xfrm>
          <a:custGeom>
            <a:avLst/>
            <a:gdLst/>
            <a:ahLst/>
            <a:cxnLst/>
            <a:rect l="l" t="t" r="r" b="b"/>
            <a:pathLst>
              <a:path w="2601595" h="1186179">
                <a:moveTo>
                  <a:pt x="0" y="1185666"/>
                </a:moveTo>
                <a:lnTo>
                  <a:pt x="2601473" y="1185666"/>
                </a:lnTo>
                <a:lnTo>
                  <a:pt x="2601473" y="0"/>
                </a:lnTo>
                <a:lnTo>
                  <a:pt x="0" y="0"/>
                </a:lnTo>
                <a:lnTo>
                  <a:pt x="0" y="1185666"/>
                </a:lnTo>
                <a:close/>
              </a:path>
            </a:pathLst>
          </a:custGeom>
          <a:solidFill>
            <a:srgbClr val="C10F3A"/>
          </a:solidFill>
        </p:spPr>
        <p:txBody>
          <a:bodyPr wrap="square" lIns="0" tIns="0" rIns="0" bIns="0" rtlCol="0"/>
          <a:lstStyle/>
          <a:p>
            <a:endParaRPr sz="2400">
              <a:latin typeface="Arial" panose="020B0604020202020204" pitchFamily="34" charset="0"/>
              <a:cs typeface="Arial" panose="020B0604020202020204" pitchFamily="34" charset="0"/>
            </a:endParaRPr>
          </a:p>
        </p:txBody>
      </p:sp>
      <p:sp>
        <p:nvSpPr>
          <p:cNvPr id="13" name="object 13"/>
          <p:cNvSpPr txBox="1"/>
          <p:nvPr/>
        </p:nvSpPr>
        <p:spPr>
          <a:xfrm>
            <a:off x="162838" y="4501386"/>
            <a:ext cx="3905216" cy="2189480"/>
          </a:xfrm>
          <a:prstGeom prst="rect">
            <a:avLst/>
          </a:prstGeom>
          <a:solidFill>
            <a:srgbClr val="6C6C6C"/>
          </a:solidFill>
        </p:spPr>
        <p:txBody>
          <a:bodyPr vert="horz" wrap="none" lIns="0" tIns="3387" rIns="0" bIns="0" rtlCol="0">
            <a:noAutofit/>
          </a:bodyPr>
          <a:lstStyle/>
          <a:p>
            <a:pPr>
              <a:spcBef>
                <a:spcPts val="27"/>
              </a:spcBef>
            </a:pPr>
            <a:endParaRPr sz="2333" dirty="0">
              <a:latin typeface="Arial" panose="020B0604020202020204" pitchFamily="34" charset="0"/>
              <a:cs typeface="Arial" panose="020B0604020202020204" pitchFamily="34" charset="0"/>
            </a:endParaRPr>
          </a:p>
        </p:txBody>
      </p:sp>
      <p:sp>
        <p:nvSpPr>
          <p:cNvPr id="15" name="object 15"/>
          <p:cNvSpPr/>
          <p:nvPr/>
        </p:nvSpPr>
        <p:spPr>
          <a:xfrm>
            <a:off x="4368734" y="3800358"/>
            <a:ext cx="1158606" cy="1142534"/>
          </a:xfrm>
          <a:custGeom>
            <a:avLst/>
            <a:gdLst/>
            <a:ahLst/>
            <a:cxnLst/>
            <a:rect l="l" t="t" r="r" b="b"/>
            <a:pathLst>
              <a:path w="847725" h="847725">
                <a:moveTo>
                  <a:pt x="63567" y="423780"/>
                </a:moveTo>
                <a:lnTo>
                  <a:pt x="0" y="423780"/>
                </a:lnTo>
                <a:lnTo>
                  <a:pt x="2851" y="473202"/>
                </a:lnTo>
                <a:lnTo>
                  <a:pt x="11192" y="520950"/>
                </a:lnTo>
                <a:lnTo>
                  <a:pt x="24705" y="566704"/>
                </a:lnTo>
                <a:lnTo>
                  <a:pt x="43073" y="610149"/>
                </a:lnTo>
                <a:lnTo>
                  <a:pt x="65977" y="650964"/>
                </a:lnTo>
                <a:lnTo>
                  <a:pt x="93099" y="688834"/>
                </a:lnTo>
                <a:lnTo>
                  <a:pt x="124122" y="723439"/>
                </a:lnTo>
                <a:lnTo>
                  <a:pt x="158727" y="754462"/>
                </a:lnTo>
                <a:lnTo>
                  <a:pt x="196596" y="781584"/>
                </a:lnTo>
                <a:lnTo>
                  <a:pt x="237412" y="804488"/>
                </a:lnTo>
                <a:lnTo>
                  <a:pt x="280857" y="822856"/>
                </a:lnTo>
                <a:lnTo>
                  <a:pt x="326611" y="836369"/>
                </a:lnTo>
                <a:lnTo>
                  <a:pt x="374359" y="844710"/>
                </a:lnTo>
                <a:lnTo>
                  <a:pt x="423781" y="847561"/>
                </a:lnTo>
                <a:lnTo>
                  <a:pt x="473202" y="844710"/>
                </a:lnTo>
                <a:lnTo>
                  <a:pt x="520950" y="836369"/>
                </a:lnTo>
                <a:lnTo>
                  <a:pt x="566704" y="822856"/>
                </a:lnTo>
                <a:lnTo>
                  <a:pt x="610148" y="804488"/>
                </a:lnTo>
                <a:lnTo>
                  <a:pt x="646668" y="783995"/>
                </a:lnTo>
                <a:lnTo>
                  <a:pt x="423781" y="783995"/>
                </a:lnTo>
                <a:lnTo>
                  <a:pt x="374902" y="780706"/>
                </a:lnTo>
                <a:lnTo>
                  <a:pt x="328021" y="771127"/>
                </a:lnTo>
                <a:lnTo>
                  <a:pt x="283569" y="755687"/>
                </a:lnTo>
                <a:lnTo>
                  <a:pt x="241973" y="734815"/>
                </a:lnTo>
                <a:lnTo>
                  <a:pt x="203664" y="708939"/>
                </a:lnTo>
                <a:lnTo>
                  <a:pt x="169071" y="678490"/>
                </a:lnTo>
                <a:lnTo>
                  <a:pt x="138622" y="643897"/>
                </a:lnTo>
                <a:lnTo>
                  <a:pt x="112746" y="605587"/>
                </a:lnTo>
                <a:lnTo>
                  <a:pt x="91874" y="563992"/>
                </a:lnTo>
                <a:lnTo>
                  <a:pt x="76434" y="519540"/>
                </a:lnTo>
                <a:lnTo>
                  <a:pt x="66855" y="472659"/>
                </a:lnTo>
                <a:lnTo>
                  <a:pt x="63567" y="423780"/>
                </a:lnTo>
                <a:close/>
              </a:path>
              <a:path w="847725" h="847725">
                <a:moveTo>
                  <a:pt x="423781" y="0"/>
                </a:moveTo>
                <a:lnTo>
                  <a:pt x="423781" y="63566"/>
                </a:lnTo>
                <a:lnTo>
                  <a:pt x="472660" y="66855"/>
                </a:lnTo>
                <a:lnTo>
                  <a:pt x="519540" y="76434"/>
                </a:lnTo>
                <a:lnTo>
                  <a:pt x="563992" y="91874"/>
                </a:lnTo>
                <a:lnTo>
                  <a:pt x="605587" y="112746"/>
                </a:lnTo>
                <a:lnTo>
                  <a:pt x="643897" y="138622"/>
                </a:lnTo>
                <a:lnTo>
                  <a:pt x="678490" y="169071"/>
                </a:lnTo>
                <a:lnTo>
                  <a:pt x="708939" y="203664"/>
                </a:lnTo>
                <a:lnTo>
                  <a:pt x="734815" y="241974"/>
                </a:lnTo>
                <a:lnTo>
                  <a:pt x="755687" y="283569"/>
                </a:lnTo>
                <a:lnTo>
                  <a:pt x="771127" y="328021"/>
                </a:lnTo>
                <a:lnTo>
                  <a:pt x="780706" y="374902"/>
                </a:lnTo>
                <a:lnTo>
                  <a:pt x="783995" y="423780"/>
                </a:lnTo>
                <a:lnTo>
                  <a:pt x="780706" y="472659"/>
                </a:lnTo>
                <a:lnTo>
                  <a:pt x="771127" y="519540"/>
                </a:lnTo>
                <a:lnTo>
                  <a:pt x="755687" y="563992"/>
                </a:lnTo>
                <a:lnTo>
                  <a:pt x="734815" y="605587"/>
                </a:lnTo>
                <a:lnTo>
                  <a:pt x="708939" y="643897"/>
                </a:lnTo>
                <a:lnTo>
                  <a:pt x="678490" y="678490"/>
                </a:lnTo>
                <a:lnTo>
                  <a:pt x="643897" y="708939"/>
                </a:lnTo>
                <a:lnTo>
                  <a:pt x="605587" y="734815"/>
                </a:lnTo>
                <a:lnTo>
                  <a:pt x="563992" y="755687"/>
                </a:lnTo>
                <a:lnTo>
                  <a:pt x="519540" y="771127"/>
                </a:lnTo>
                <a:lnTo>
                  <a:pt x="472660" y="780706"/>
                </a:lnTo>
                <a:lnTo>
                  <a:pt x="423781" y="783995"/>
                </a:lnTo>
                <a:lnTo>
                  <a:pt x="646668" y="783995"/>
                </a:lnTo>
                <a:lnTo>
                  <a:pt x="688833" y="754462"/>
                </a:lnTo>
                <a:lnTo>
                  <a:pt x="723438" y="723439"/>
                </a:lnTo>
                <a:lnTo>
                  <a:pt x="754461" y="688834"/>
                </a:lnTo>
                <a:lnTo>
                  <a:pt x="781583" y="650964"/>
                </a:lnTo>
                <a:lnTo>
                  <a:pt x="804487" y="610149"/>
                </a:lnTo>
                <a:lnTo>
                  <a:pt x="822855" y="566704"/>
                </a:lnTo>
                <a:lnTo>
                  <a:pt x="836368" y="520950"/>
                </a:lnTo>
                <a:lnTo>
                  <a:pt x="844710" y="473202"/>
                </a:lnTo>
                <a:lnTo>
                  <a:pt x="847561" y="423780"/>
                </a:lnTo>
                <a:lnTo>
                  <a:pt x="844710" y="374359"/>
                </a:lnTo>
                <a:lnTo>
                  <a:pt x="836368" y="326611"/>
                </a:lnTo>
                <a:lnTo>
                  <a:pt x="822855" y="280857"/>
                </a:lnTo>
                <a:lnTo>
                  <a:pt x="804487" y="237412"/>
                </a:lnTo>
                <a:lnTo>
                  <a:pt x="781583" y="196596"/>
                </a:lnTo>
                <a:lnTo>
                  <a:pt x="754461" y="158727"/>
                </a:lnTo>
                <a:lnTo>
                  <a:pt x="723438" y="124122"/>
                </a:lnTo>
                <a:lnTo>
                  <a:pt x="688833" y="93099"/>
                </a:lnTo>
                <a:lnTo>
                  <a:pt x="650964" y="65977"/>
                </a:lnTo>
                <a:lnTo>
                  <a:pt x="610148" y="43073"/>
                </a:lnTo>
                <a:lnTo>
                  <a:pt x="566704" y="24705"/>
                </a:lnTo>
                <a:lnTo>
                  <a:pt x="520950" y="11192"/>
                </a:lnTo>
                <a:lnTo>
                  <a:pt x="473202" y="2851"/>
                </a:lnTo>
                <a:lnTo>
                  <a:pt x="423781" y="0"/>
                </a:lnTo>
                <a:close/>
              </a:path>
            </a:pathLst>
          </a:custGeom>
          <a:solidFill>
            <a:srgbClr val="FFFFFF"/>
          </a:solidFill>
        </p:spPr>
        <p:txBody>
          <a:bodyPr wrap="square" lIns="0" tIns="0" rIns="0" bIns="0" rtlCol="0"/>
          <a:lstStyle/>
          <a:p>
            <a:endParaRPr sz="2400">
              <a:latin typeface="Arial" panose="020B0604020202020204" pitchFamily="34" charset="0"/>
              <a:cs typeface="Arial" panose="020B0604020202020204" pitchFamily="34" charset="0"/>
            </a:endParaRPr>
          </a:p>
        </p:txBody>
      </p:sp>
      <p:sp>
        <p:nvSpPr>
          <p:cNvPr id="16" name="object 16"/>
          <p:cNvSpPr/>
          <p:nvPr/>
        </p:nvSpPr>
        <p:spPr>
          <a:xfrm>
            <a:off x="4368720" y="3798767"/>
            <a:ext cx="586823" cy="647008"/>
          </a:xfrm>
          <a:custGeom>
            <a:avLst/>
            <a:gdLst/>
            <a:ahLst/>
            <a:cxnLst/>
            <a:rect l="l" t="t" r="r" b="b"/>
            <a:pathLst>
              <a:path w="424179" h="424179">
                <a:moveTo>
                  <a:pt x="423781" y="0"/>
                </a:moveTo>
                <a:lnTo>
                  <a:pt x="374359" y="2851"/>
                </a:lnTo>
                <a:lnTo>
                  <a:pt x="326611" y="11192"/>
                </a:lnTo>
                <a:lnTo>
                  <a:pt x="280857" y="24705"/>
                </a:lnTo>
                <a:lnTo>
                  <a:pt x="237412" y="43073"/>
                </a:lnTo>
                <a:lnTo>
                  <a:pt x="196596" y="65977"/>
                </a:lnTo>
                <a:lnTo>
                  <a:pt x="158727" y="93099"/>
                </a:lnTo>
                <a:lnTo>
                  <a:pt x="124122" y="124122"/>
                </a:lnTo>
                <a:lnTo>
                  <a:pt x="93099" y="158727"/>
                </a:lnTo>
                <a:lnTo>
                  <a:pt x="65977" y="196596"/>
                </a:lnTo>
                <a:lnTo>
                  <a:pt x="43073" y="237412"/>
                </a:lnTo>
                <a:lnTo>
                  <a:pt x="24705" y="280857"/>
                </a:lnTo>
                <a:lnTo>
                  <a:pt x="11192" y="326611"/>
                </a:lnTo>
                <a:lnTo>
                  <a:pt x="2851" y="374359"/>
                </a:lnTo>
                <a:lnTo>
                  <a:pt x="0" y="423780"/>
                </a:lnTo>
                <a:lnTo>
                  <a:pt x="63567" y="423780"/>
                </a:lnTo>
                <a:lnTo>
                  <a:pt x="66855" y="374902"/>
                </a:lnTo>
                <a:lnTo>
                  <a:pt x="76434" y="328021"/>
                </a:lnTo>
                <a:lnTo>
                  <a:pt x="91874" y="283569"/>
                </a:lnTo>
                <a:lnTo>
                  <a:pt x="112746" y="241974"/>
                </a:lnTo>
                <a:lnTo>
                  <a:pt x="138622" y="203664"/>
                </a:lnTo>
                <a:lnTo>
                  <a:pt x="169071" y="169071"/>
                </a:lnTo>
                <a:lnTo>
                  <a:pt x="203664" y="138622"/>
                </a:lnTo>
                <a:lnTo>
                  <a:pt x="241973" y="112746"/>
                </a:lnTo>
                <a:lnTo>
                  <a:pt x="283569" y="91874"/>
                </a:lnTo>
                <a:lnTo>
                  <a:pt x="328021" y="76434"/>
                </a:lnTo>
                <a:lnTo>
                  <a:pt x="374902" y="66855"/>
                </a:lnTo>
                <a:lnTo>
                  <a:pt x="423781" y="63566"/>
                </a:lnTo>
                <a:lnTo>
                  <a:pt x="423781" y="0"/>
                </a:lnTo>
                <a:close/>
              </a:path>
            </a:pathLst>
          </a:custGeom>
          <a:solidFill>
            <a:srgbClr val="CBCBCB"/>
          </a:solidFill>
        </p:spPr>
        <p:txBody>
          <a:bodyPr wrap="square" lIns="0" tIns="0" rIns="0" bIns="0" rtlCol="0"/>
          <a:lstStyle/>
          <a:p>
            <a:endParaRPr sz="2400">
              <a:latin typeface="Arial" panose="020B0604020202020204" pitchFamily="34" charset="0"/>
              <a:cs typeface="Arial" panose="020B0604020202020204" pitchFamily="34" charset="0"/>
            </a:endParaRPr>
          </a:p>
        </p:txBody>
      </p:sp>
      <p:sp>
        <p:nvSpPr>
          <p:cNvPr id="17" name="object 17"/>
          <p:cNvSpPr/>
          <p:nvPr/>
        </p:nvSpPr>
        <p:spPr>
          <a:xfrm>
            <a:off x="4368734" y="3799033"/>
            <a:ext cx="586270" cy="647008"/>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a:latin typeface="Arial" panose="020B0604020202020204" pitchFamily="34" charset="0"/>
              <a:cs typeface="Arial" panose="020B0604020202020204" pitchFamily="34" charset="0"/>
            </a:endParaRPr>
          </a:p>
        </p:txBody>
      </p:sp>
      <p:sp>
        <p:nvSpPr>
          <p:cNvPr id="18" name="object 18"/>
          <p:cNvSpPr txBox="1"/>
          <p:nvPr/>
        </p:nvSpPr>
        <p:spPr>
          <a:xfrm>
            <a:off x="4576642" y="4066978"/>
            <a:ext cx="4560577" cy="543739"/>
          </a:xfrm>
          <a:prstGeom prst="rect">
            <a:avLst/>
          </a:prstGeom>
        </p:spPr>
        <p:txBody>
          <a:bodyPr vert="horz" wrap="square" lIns="0" tIns="50800" rIns="0" bIns="0" rtlCol="0">
            <a:spAutoFit/>
          </a:bodyPr>
          <a:lstStyle/>
          <a:p>
            <a:r>
              <a:rPr lang="en-US" sz="3200" dirty="0" smtClean="0">
                <a:solidFill>
                  <a:srgbClr val="FFFFFF"/>
                </a:solidFill>
                <a:latin typeface="Arial" panose="020B0604020202020204" pitchFamily="34" charset="0"/>
                <a:cs typeface="Arial" panose="020B0604020202020204" pitchFamily="34" charset="0"/>
              </a:rPr>
              <a:t>75%  </a:t>
            </a:r>
            <a:r>
              <a:rPr sz="3200" dirty="0" smtClean="0">
                <a:solidFill>
                  <a:srgbClr val="FFFFFF"/>
                </a:solidFill>
                <a:latin typeface="Arial" panose="020B0604020202020204" pitchFamily="34" charset="0"/>
                <a:cs typeface="Arial" panose="020B0604020202020204" pitchFamily="34" charset="0"/>
              </a:rPr>
              <a:t>O</a:t>
            </a:r>
            <a:r>
              <a:rPr lang="en-US" sz="3200" dirty="0" smtClean="0">
                <a:solidFill>
                  <a:srgbClr val="FFFFFF"/>
                </a:solidFill>
                <a:latin typeface="Arial" panose="020B0604020202020204" pitchFamily="34" charset="0"/>
                <a:cs typeface="Arial" panose="020B0604020202020204" pitchFamily="34" charset="0"/>
              </a:rPr>
              <a:t>F </a:t>
            </a:r>
            <a:r>
              <a:rPr sz="3200" dirty="0" smtClean="0">
                <a:solidFill>
                  <a:srgbClr val="FFFFFF"/>
                </a:solidFill>
                <a:latin typeface="Arial" panose="020B0604020202020204" pitchFamily="34" charset="0"/>
                <a:cs typeface="Arial" panose="020B0604020202020204" pitchFamily="34" charset="0"/>
              </a:rPr>
              <a:t>DONATION</a:t>
            </a:r>
            <a:r>
              <a:rPr lang="en-US" sz="3200" dirty="0" smtClean="0">
                <a:solidFill>
                  <a:srgbClr val="FFFFFF"/>
                </a:solidFill>
                <a:latin typeface="Arial" panose="020B0604020202020204" pitchFamily="34" charset="0"/>
                <a:cs typeface="Arial" panose="020B0604020202020204" pitchFamily="34" charset="0"/>
              </a:rPr>
              <a:t>S</a:t>
            </a:r>
          </a:p>
        </p:txBody>
      </p:sp>
      <p:sp>
        <p:nvSpPr>
          <p:cNvPr id="21" name="Rectangle"/>
          <p:cNvSpPr/>
          <p:nvPr/>
        </p:nvSpPr>
        <p:spPr>
          <a:xfrm>
            <a:off x="162838" y="226783"/>
            <a:ext cx="3905216" cy="1409562"/>
          </a:xfrm>
          <a:prstGeom prst="rect">
            <a:avLst/>
          </a:prstGeom>
          <a:solidFill>
            <a:srgbClr val="FFFFFF"/>
          </a:solidFill>
          <a:ln w="9525" cap="flat">
            <a:solidFill>
              <a:srgbClr val="595959"/>
            </a:solidFill>
            <a:prstDash val="solid"/>
            <a:round/>
          </a:ln>
          <a:effectLst/>
        </p:spPr>
        <p:txBody>
          <a:bodyPr wrap="square" lIns="38099" tIns="38099" rIns="38099" bIns="38099" numCol="1" anchor="ctr">
            <a:noAutofit/>
          </a:bodyPr>
          <a:lstStyle/>
          <a:p>
            <a:pPr indent="38096" algn="ctr" defTabSz="544050">
              <a:spcAft>
                <a:spcPts val="600"/>
              </a:spcAft>
              <a:defRPr sz="3200">
                <a:solidFill>
                  <a:srgbClr val="595959"/>
                </a:solidFill>
              </a:defRPr>
            </a:pPr>
            <a:r>
              <a:rPr lang="en-US" sz="3600" b="1" dirty="0" smtClean="0">
                <a:solidFill>
                  <a:srgbClr val="C10F3A"/>
                </a:solidFill>
                <a:latin typeface="Arial" panose="020B0604020202020204" pitchFamily="34" charset="0"/>
                <a:cs typeface="Arial" panose="020B0604020202020204" pitchFamily="34" charset="0"/>
              </a:rPr>
              <a:t>11 MILLION</a:t>
            </a:r>
          </a:p>
          <a:p>
            <a:pPr indent="38096" algn="ctr" defTabSz="544050">
              <a:defRPr sz="3200">
                <a:solidFill>
                  <a:srgbClr val="595959"/>
                </a:solidFill>
              </a:defRPr>
            </a:pPr>
            <a:r>
              <a:rPr lang="en-US" sz="2800" b="1" dirty="0" smtClean="0">
                <a:solidFill>
                  <a:srgbClr val="595959"/>
                </a:solidFill>
                <a:latin typeface="Arial" panose="020B0604020202020204" pitchFamily="34" charset="0"/>
                <a:cs typeface="Arial" panose="020B0604020202020204" pitchFamily="34" charset="0"/>
              </a:rPr>
              <a:t>ACTIVE DONORS</a:t>
            </a:r>
            <a:endParaRPr lang="en-US" sz="2800" b="1" dirty="0">
              <a:solidFill>
                <a:srgbClr val="C20E3B"/>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3735" b="20392"/>
          <a:stretch/>
        </p:blipFill>
        <p:spPr>
          <a:xfrm>
            <a:off x="9011184" y="3260189"/>
            <a:ext cx="3009029" cy="3430677"/>
          </a:xfrm>
          <a:prstGeom prst="rect">
            <a:avLst/>
          </a:prstGeom>
        </p:spPr>
      </p:pic>
      <p:sp>
        <p:nvSpPr>
          <p:cNvPr id="19" name="TextBox 18"/>
          <p:cNvSpPr txBox="1"/>
          <p:nvPr/>
        </p:nvSpPr>
        <p:spPr>
          <a:xfrm>
            <a:off x="4187021" y="4820060"/>
            <a:ext cx="4672447" cy="1754326"/>
          </a:xfrm>
          <a:prstGeom prst="rect">
            <a:avLst/>
          </a:prstGeom>
        </p:spPr>
        <p:txBody>
          <a:bodyPr wrap="none" rtlCol="0" anchor="ctr" anchorCtr="0">
            <a:noAutofit/>
          </a:bodyPr>
          <a:lstStyle/>
          <a:p>
            <a:pPr algn="ctr"/>
            <a:r>
              <a:rPr lang="en-US" sz="3600" dirty="0" smtClean="0">
                <a:solidFill>
                  <a:srgbClr val="FFFFFF"/>
                </a:solidFill>
                <a:latin typeface="Arial" panose="020B0604020202020204" pitchFamily="34" charset="0"/>
                <a:cs typeface="Arial" panose="020B0604020202020204" pitchFamily="34" charset="0"/>
              </a:rPr>
              <a:t>COMES </a:t>
            </a:r>
            <a:r>
              <a:rPr lang="en-US" sz="3600" dirty="0">
                <a:solidFill>
                  <a:srgbClr val="FFFFFF"/>
                </a:solidFill>
                <a:latin typeface="Arial" panose="020B0604020202020204" pitchFamily="34" charset="0"/>
                <a:cs typeface="Arial" panose="020B0604020202020204" pitchFamily="34" charset="0"/>
              </a:rPr>
              <a:t>FROM </a:t>
            </a:r>
            <a:r>
              <a:rPr lang="en-US" sz="3600" dirty="0" smtClean="0">
                <a:solidFill>
                  <a:srgbClr val="FFFFFF"/>
                </a:solidFill>
                <a:latin typeface="Arial" panose="020B0604020202020204" pitchFamily="34" charset="0"/>
                <a:cs typeface="Arial" panose="020B0604020202020204" pitchFamily="34" charset="0"/>
              </a:rPr>
              <a:t>THE</a:t>
            </a:r>
          </a:p>
          <a:p>
            <a:pPr algn="ctr"/>
            <a:r>
              <a:rPr lang="en-US" sz="3600" b="1" dirty="0" smtClean="0">
                <a:solidFill>
                  <a:srgbClr val="FFFFFF"/>
                </a:solidFill>
                <a:latin typeface="Arial" panose="020B0604020202020204" pitchFamily="34" charset="0"/>
                <a:cs typeface="Arial" panose="020B0604020202020204" pitchFamily="34" charset="0"/>
              </a:rPr>
              <a:t>GENERAL PUBLIC</a:t>
            </a:r>
            <a:endParaRPr lang="en-US" sz="3600"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l="2475" t="2254" r="857"/>
          <a:stretch/>
        </p:blipFill>
        <p:spPr>
          <a:xfrm>
            <a:off x="162962" y="1756374"/>
            <a:ext cx="3902043" cy="2626412"/>
          </a:xfrm>
          <a:prstGeom prst="rect">
            <a:avLst/>
          </a:prstGeom>
        </p:spPr>
      </p:pic>
      <p:sp>
        <p:nvSpPr>
          <p:cNvPr id="2" name="TextBox 1"/>
          <p:cNvSpPr txBox="1"/>
          <p:nvPr/>
        </p:nvSpPr>
        <p:spPr>
          <a:xfrm>
            <a:off x="162839" y="4610717"/>
            <a:ext cx="3902166" cy="2031325"/>
          </a:xfrm>
          <a:prstGeom prst="rect">
            <a:avLst/>
          </a:prstGeom>
          <a:noFill/>
        </p:spPr>
        <p:txBody>
          <a:bodyPr wrap="square" rtlCol="0">
            <a:spAutoFit/>
          </a:bodyPr>
          <a:lstStyle/>
          <a:p>
            <a:pPr algn="ctr"/>
            <a:r>
              <a:rPr lang="en-US" sz="4000" b="1" dirty="0" smtClean="0">
                <a:solidFill>
                  <a:schemeClr val="bg1"/>
                </a:solidFill>
                <a:latin typeface="Arial" panose="020B0604020202020204" pitchFamily="34" charset="0"/>
                <a:cs typeface="Arial" panose="020B0604020202020204" pitchFamily="34" charset="0"/>
              </a:rPr>
              <a:t>MOST LOVED </a:t>
            </a:r>
            <a:r>
              <a:rPr lang="en-US" sz="3200" dirty="0" smtClean="0">
                <a:solidFill>
                  <a:schemeClr val="bg1"/>
                </a:solidFill>
                <a:latin typeface="Arial" panose="020B0604020202020204" pitchFamily="34" charset="0"/>
                <a:cs typeface="Arial" panose="020B0604020202020204" pitchFamily="34" charset="0"/>
              </a:rPr>
              <a:t>HEALTH</a:t>
            </a:r>
            <a:r>
              <a:rPr lang="en-US" sz="3200" b="1" dirty="0" smtClean="0">
                <a:solidFill>
                  <a:schemeClr val="bg1"/>
                </a:solidFill>
                <a:latin typeface="Arial" panose="020B0604020202020204" pitchFamily="34" charset="0"/>
                <a:cs typeface="Arial" panose="020B0604020202020204" pitchFamily="34" charset="0"/>
              </a:rPr>
              <a:t> </a:t>
            </a:r>
          </a:p>
          <a:p>
            <a:pPr algn="ctr"/>
            <a:r>
              <a:rPr lang="en-US" sz="3200" dirty="0" smtClean="0">
                <a:solidFill>
                  <a:schemeClr val="bg1"/>
                </a:solidFill>
                <a:latin typeface="Arial" panose="020B0604020202020204" pitchFamily="34" charset="0"/>
                <a:cs typeface="Arial" panose="020B0604020202020204" pitchFamily="34" charset="0"/>
              </a:rPr>
              <a:t>NON-PROFIT</a:t>
            </a:r>
          </a:p>
          <a:p>
            <a:pPr algn="ctr"/>
            <a:r>
              <a:rPr lang="en-US" b="1" dirty="0" smtClean="0">
                <a:solidFill>
                  <a:schemeClr val="bg1"/>
                </a:solidFill>
                <a:latin typeface="Arial" panose="020B0604020202020204" pitchFamily="34" charset="0"/>
                <a:cs typeface="Arial" panose="020B0604020202020204" pitchFamily="34" charset="0"/>
              </a:rPr>
              <a:t>3 YEARS IN A ROW</a:t>
            </a:r>
            <a:endParaRPr lang="en-US" b="1"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43871" y="6690866"/>
            <a:ext cx="2071401" cy="215444"/>
          </a:xfrm>
          <a:prstGeom prst="rect">
            <a:avLst/>
          </a:prstGeom>
        </p:spPr>
        <p:txBody>
          <a:bodyPr wrap="none">
            <a:spAutoFit/>
          </a:bodyPr>
          <a:lstStyle/>
          <a:p>
            <a:r>
              <a:rPr lang="en-US" sz="800" i="1" dirty="0" smtClean="0">
                <a:latin typeface="Arial" panose="020B0604020202020204" pitchFamily="34" charset="0"/>
                <a:cs typeface="Arial" panose="020B0604020202020204" pitchFamily="34" charset="0"/>
              </a:rPr>
              <a:t>SOURCE: </a:t>
            </a:r>
            <a:r>
              <a:rPr lang="en-US" sz="800" i="1" dirty="0">
                <a:latin typeface="Arial" panose="020B0604020202020204" pitchFamily="34" charset="0"/>
                <a:cs typeface="Arial" panose="020B0604020202020204" pitchFamily="34" charset="0"/>
              </a:rPr>
              <a:t>Harris Poll </a:t>
            </a:r>
            <a:r>
              <a:rPr lang="en-US" sz="800" i="1" dirty="0" err="1">
                <a:latin typeface="Arial" panose="020B0604020202020204" pitchFamily="34" charset="0"/>
                <a:cs typeface="Arial" panose="020B0604020202020204" pitchFamily="34" charset="0"/>
              </a:rPr>
              <a:t>EquiTrend</a:t>
            </a:r>
            <a:r>
              <a:rPr lang="en-US" sz="800" i="1" baseline="30000" dirty="0">
                <a:latin typeface="Arial" panose="020B0604020202020204" pitchFamily="34" charset="0"/>
                <a:cs typeface="Arial" panose="020B0604020202020204" pitchFamily="34" charset="0"/>
              </a:rPr>
              <a:t>®</a:t>
            </a:r>
            <a:r>
              <a:rPr lang="en-US" sz="800" i="1" dirty="0">
                <a:latin typeface="Arial" panose="020B0604020202020204" pitchFamily="34" charset="0"/>
                <a:cs typeface="Arial" panose="020B0604020202020204" pitchFamily="34" charset="0"/>
              </a:rPr>
              <a:t> Study</a:t>
            </a:r>
            <a:endParaRPr lang="en-US" dirty="0"/>
          </a:p>
        </p:txBody>
      </p:sp>
    </p:spTree>
    <p:extLst>
      <p:ext uri="{BB962C8B-B14F-4D97-AF65-F5344CB8AC3E}">
        <p14:creationId xmlns:p14="http://schemas.microsoft.com/office/powerpoint/2010/main" val="35269997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02870" y="148590"/>
            <a:ext cx="5586730" cy="1840560"/>
          </a:xfrm>
          <a:prstGeom prst="rect">
            <a:avLst/>
          </a:prstGeom>
          <a:solidFill>
            <a:srgbClr val="C10F3A"/>
          </a:solidFill>
          <a:ln>
            <a:noFill/>
          </a:ln>
          <a:effectLst/>
        </p:spPr>
        <p:style>
          <a:lnRef idx="1">
            <a:schemeClr val="accent1"/>
          </a:lnRef>
          <a:fillRef idx="3">
            <a:schemeClr val="accent1"/>
          </a:fillRef>
          <a:effectRef idx="2">
            <a:schemeClr val="accent1"/>
          </a:effectRef>
          <a:fontRef idx="minor">
            <a:schemeClr val="lt1"/>
          </a:fontRef>
        </p:style>
        <p:txBody>
          <a:bodyPr lIns="76200" tIns="38100" rIns="76200" bIns="38100" rtlCol="0" anchor="ctr"/>
          <a:lstStyle/>
          <a:p>
            <a:pPr algn="ctr"/>
            <a:endParaRPr lang="en-US" sz="1467" dirty="0">
              <a:solidFill>
                <a:srgbClr val="C92C52"/>
              </a:solidFill>
            </a:endParaRPr>
          </a:p>
        </p:txBody>
      </p:sp>
      <p:sp>
        <p:nvSpPr>
          <p:cNvPr id="15" name="Rectangle 14"/>
          <p:cNvSpPr/>
          <p:nvPr/>
        </p:nvSpPr>
        <p:spPr>
          <a:xfrm>
            <a:off x="3352800" y="2108200"/>
            <a:ext cx="2336800" cy="1630939"/>
          </a:xfrm>
          <a:prstGeom prst="rect">
            <a:avLst/>
          </a:prstGeom>
          <a:solidFill>
            <a:srgbClr val="1EADC1"/>
          </a:solidFill>
          <a:ln>
            <a:solidFill>
              <a:srgbClr val="1EADC1"/>
            </a:solidFill>
          </a:ln>
        </p:spPr>
        <p:style>
          <a:lnRef idx="2">
            <a:schemeClr val="accent5"/>
          </a:lnRef>
          <a:fillRef idx="1">
            <a:schemeClr val="lt1"/>
          </a:fillRef>
          <a:effectRef idx="0">
            <a:schemeClr val="accent5"/>
          </a:effectRef>
          <a:fontRef idx="minor">
            <a:schemeClr val="dk1"/>
          </a:fontRef>
        </p:style>
        <p:txBody>
          <a:bodyPr lIns="76200" tIns="38100" rIns="76200" bIns="38100" rtlCol="0" anchor="ctr"/>
          <a:lstStyle/>
          <a:p>
            <a:pPr algn="ctr"/>
            <a:endParaRPr lang="en-US" sz="1467" dirty="0"/>
          </a:p>
        </p:txBody>
      </p:sp>
      <p:sp>
        <p:nvSpPr>
          <p:cNvPr id="17" name="Rectangle 16"/>
          <p:cNvSpPr/>
          <p:nvPr/>
        </p:nvSpPr>
        <p:spPr>
          <a:xfrm>
            <a:off x="124015" y="2108200"/>
            <a:ext cx="3068765" cy="2440940"/>
          </a:xfrm>
          <a:prstGeom prst="rect">
            <a:avLst/>
          </a:prstGeom>
          <a:solidFill>
            <a:schemeClr val="bg1">
              <a:alpha val="89000"/>
            </a:schemeClr>
          </a:solidFill>
          <a:ln w="38100">
            <a:solidFill>
              <a:srgbClr val="63666B"/>
            </a:solidFill>
          </a:ln>
          <a:effectLst/>
        </p:spPr>
        <p:style>
          <a:lnRef idx="1">
            <a:schemeClr val="accent1"/>
          </a:lnRef>
          <a:fillRef idx="3">
            <a:schemeClr val="accent1"/>
          </a:fillRef>
          <a:effectRef idx="2">
            <a:schemeClr val="accent1"/>
          </a:effectRef>
          <a:fontRef idx="minor">
            <a:schemeClr val="lt1"/>
          </a:fontRef>
        </p:style>
        <p:txBody>
          <a:bodyPr lIns="76200" tIns="38100" rIns="76200" bIns="38100" rtlCol="0" anchor="ctr"/>
          <a:lstStyle/>
          <a:p>
            <a:pPr algn="ctr"/>
            <a:endParaRPr lang="en-US" sz="1467" dirty="0"/>
          </a:p>
        </p:txBody>
      </p:sp>
      <p:sp>
        <p:nvSpPr>
          <p:cNvPr id="18" name="Rectangle 17"/>
          <p:cNvSpPr/>
          <p:nvPr/>
        </p:nvSpPr>
        <p:spPr>
          <a:xfrm>
            <a:off x="0" y="279400"/>
            <a:ext cx="5689600" cy="1434303"/>
          </a:xfrm>
          <a:prstGeom prst="rect">
            <a:avLst/>
          </a:prstGeom>
        </p:spPr>
        <p:txBody>
          <a:bodyPr wrap="square" lIns="121920" tIns="60960" rIns="121920" bIns="60960">
            <a:spAutoFit/>
          </a:bodyPr>
          <a:lstStyle/>
          <a:p>
            <a:pPr marL="38099" algn="ctr">
              <a:lnSpc>
                <a:spcPct val="90000"/>
              </a:lnSpc>
            </a:pPr>
            <a:r>
              <a:rPr lang="en-US" sz="6400" b="1" dirty="0" smtClean="0">
                <a:solidFill>
                  <a:schemeClr val="bg1"/>
                </a:solidFill>
                <a:latin typeface="Arial"/>
                <a:cs typeface="Arial"/>
              </a:rPr>
              <a:t>2.6 MILLION</a:t>
            </a:r>
            <a:endParaRPr lang="en-US" sz="6400" b="1" dirty="0">
              <a:solidFill>
                <a:schemeClr val="bg1"/>
              </a:solidFill>
              <a:latin typeface="Arial"/>
              <a:cs typeface="Arial"/>
            </a:endParaRPr>
          </a:p>
          <a:p>
            <a:pPr marL="38099" algn="ctr">
              <a:lnSpc>
                <a:spcPct val="90000"/>
              </a:lnSpc>
            </a:pPr>
            <a:r>
              <a:rPr lang="en-US" sz="3067" dirty="0">
                <a:solidFill>
                  <a:schemeClr val="bg1"/>
                </a:solidFill>
                <a:latin typeface="Arial"/>
                <a:cs typeface="Arial"/>
              </a:rPr>
              <a:t>MULTICULTURAL DONORS</a:t>
            </a:r>
          </a:p>
        </p:txBody>
      </p:sp>
      <p:sp>
        <p:nvSpPr>
          <p:cNvPr id="10" name="Rectangle 9"/>
          <p:cNvSpPr/>
          <p:nvPr/>
        </p:nvSpPr>
        <p:spPr>
          <a:xfrm>
            <a:off x="77469" y="3485525"/>
            <a:ext cx="3089910" cy="787908"/>
          </a:xfrm>
          <a:prstGeom prst="rect">
            <a:avLst/>
          </a:prstGeom>
        </p:spPr>
        <p:txBody>
          <a:bodyPr wrap="square" lIns="121920" tIns="60960" rIns="121920" bIns="60960">
            <a:spAutoFit/>
          </a:bodyPr>
          <a:lstStyle/>
          <a:p>
            <a:pPr marL="38099" algn="ctr">
              <a:lnSpc>
                <a:spcPct val="90000"/>
              </a:lnSpc>
            </a:pPr>
            <a:r>
              <a:rPr lang="en-US" sz="1600" dirty="0" smtClean="0">
                <a:solidFill>
                  <a:srgbClr val="63666B"/>
                </a:solidFill>
                <a:latin typeface="Arial"/>
                <a:cs typeface="Arial"/>
              </a:rPr>
              <a:t>OF AFRICAN AMERICANS </a:t>
            </a:r>
            <a:r>
              <a:rPr lang="en-US" sz="1600" b="1" dirty="0" smtClean="0">
                <a:solidFill>
                  <a:srgbClr val="63666B"/>
                </a:solidFill>
                <a:latin typeface="Arial"/>
                <a:cs typeface="Arial"/>
              </a:rPr>
              <a:t>HAVE A FAVORABLE IMPRESSION </a:t>
            </a:r>
            <a:r>
              <a:rPr lang="en-US" sz="1600" dirty="0" smtClean="0">
                <a:solidFill>
                  <a:srgbClr val="63666B"/>
                </a:solidFill>
                <a:latin typeface="Arial"/>
                <a:cs typeface="Arial"/>
              </a:rPr>
              <a:t>OF ST. JUDE</a:t>
            </a:r>
            <a:endParaRPr lang="en-US" b="1" dirty="0">
              <a:solidFill>
                <a:srgbClr val="63666B"/>
              </a:solidFill>
              <a:latin typeface="Arial"/>
              <a:cs typeface="Arial"/>
            </a:endParaRPr>
          </a:p>
        </p:txBody>
      </p:sp>
      <p:sp>
        <p:nvSpPr>
          <p:cNvPr id="6" name="Rectangle 5"/>
          <p:cNvSpPr/>
          <p:nvPr/>
        </p:nvSpPr>
        <p:spPr>
          <a:xfrm>
            <a:off x="106681" y="2270026"/>
            <a:ext cx="3239769" cy="1200329"/>
          </a:xfrm>
          <a:prstGeom prst="rect">
            <a:avLst/>
          </a:prstGeom>
        </p:spPr>
        <p:txBody>
          <a:bodyPr wrap="square">
            <a:spAutoFit/>
          </a:bodyPr>
          <a:lstStyle/>
          <a:p>
            <a:pPr algn="ctr"/>
            <a:r>
              <a:rPr lang="en-US" sz="7200" b="1" dirty="0">
                <a:solidFill>
                  <a:srgbClr val="63666B"/>
                </a:solidFill>
                <a:latin typeface="Arial"/>
                <a:cs typeface="Arial"/>
              </a:rPr>
              <a:t>72%</a:t>
            </a:r>
            <a:endParaRPr lang="en-US" sz="7200" dirty="0">
              <a:solidFill>
                <a:srgbClr val="63666B"/>
              </a:solidFill>
            </a:endParaRPr>
          </a:p>
        </p:txBody>
      </p:sp>
      <p:sp>
        <p:nvSpPr>
          <p:cNvPr id="19" name="Rectangle 18"/>
          <p:cNvSpPr/>
          <p:nvPr/>
        </p:nvSpPr>
        <p:spPr>
          <a:xfrm>
            <a:off x="3467100" y="2293951"/>
            <a:ext cx="2133600" cy="461729"/>
          </a:xfrm>
          <a:prstGeom prst="rect">
            <a:avLst/>
          </a:prstGeom>
        </p:spPr>
        <p:txBody>
          <a:bodyPr wrap="square">
            <a:spAutoFit/>
          </a:bodyPr>
          <a:lstStyle/>
          <a:p>
            <a:pPr marL="38099" algn="ctr">
              <a:lnSpc>
                <a:spcPct val="90000"/>
              </a:lnSpc>
            </a:pPr>
            <a:r>
              <a:rPr lang="en-US" sz="2667" b="1" dirty="0">
                <a:solidFill>
                  <a:srgbClr val="FFFFFF"/>
                </a:solidFill>
                <a:latin typeface="Arial"/>
                <a:cs typeface="Arial"/>
              </a:rPr>
              <a:t>4 OUT OF 5</a:t>
            </a:r>
          </a:p>
        </p:txBody>
      </p:sp>
      <p:sp>
        <p:nvSpPr>
          <p:cNvPr id="7" name="Rectangle 6"/>
          <p:cNvSpPr/>
          <p:nvPr/>
        </p:nvSpPr>
        <p:spPr>
          <a:xfrm>
            <a:off x="3454400" y="2717801"/>
            <a:ext cx="2133600" cy="904735"/>
          </a:xfrm>
          <a:prstGeom prst="rect">
            <a:avLst/>
          </a:prstGeom>
        </p:spPr>
        <p:txBody>
          <a:bodyPr wrap="square">
            <a:spAutoFit/>
          </a:bodyPr>
          <a:lstStyle/>
          <a:p>
            <a:pPr marL="38099" algn="ctr">
              <a:lnSpc>
                <a:spcPct val="90000"/>
              </a:lnSpc>
            </a:pPr>
            <a:r>
              <a:rPr lang="en-US" sz="2400" dirty="0">
                <a:solidFill>
                  <a:schemeClr val="bg1"/>
                </a:solidFill>
                <a:latin typeface="Arial"/>
                <a:cs typeface="Arial"/>
              </a:rPr>
              <a:t>HISPANICS</a:t>
            </a:r>
            <a:r>
              <a:rPr lang="en-US" sz="2400" dirty="0">
                <a:solidFill>
                  <a:srgbClr val="00BCDA"/>
                </a:solidFill>
                <a:latin typeface="Arial"/>
                <a:cs typeface="Arial"/>
              </a:rPr>
              <a:t> </a:t>
            </a:r>
            <a:endParaRPr lang="en-US" sz="1733" dirty="0">
              <a:solidFill>
                <a:srgbClr val="00BCDA"/>
              </a:solidFill>
              <a:latin typeface="Arial"/>
              <a:cs typeface="Arial"/>
            </a:endParaRPr>
          </a:p>
          <a:p>
            <a:pPr marL="38099" algn="ctr">
              <a:lnSpc>
                <a:spcPct val="90000"/>
              </a:lnSpc>
            </a:pPr>
            <a:r>
              <a:rPr lang="en-US" sz="1733" dirty="0">
                <a:solidFill>
                  <a:srgbClr val="FFFFFF"/>
                </a:solidFill>
                <a:latin typeface="Arial"/>
                <a:cs typeface="Arial"/>
              </a:rPr>
              <a:t>RECOGNIZE THE</a:t>
            </a:r>
          </a:p>
          <a:p>
            <a:pPr marL="38099" algn="ctr">
              <a:lnSpc>
                <a:spcPct val="90000"/>
              </a:lnSpc>
            </a:pPr>
            <a:r>
              <a:rPr lang="en-US" sz="1733" b="1" dirty="0">
                <a:solidFill>
                  <a:srgbClr val="FFFFFF"/>
                </a:solidFill>
                <a:latin typeface="Arial"/>
                <a:cs typeface="Arial"/>
              </a:rPr>
              <a:t>ST. JUDE</a:t>
            </a:r>
            <a:r>
              <a:rPr lang="en-US" sz="1733" dirty="0">
                <a:solidFill>
                  <a:srgbClr val="FFFFFF"/>
                </a:solidFill>
                <a:latin typeface="Arial"/>
                <a:cs typeface="Arial"/>
              </a:rPr>
              <a:t> BRAND</a:t>
            </a:r>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l="37471"/>
          <a:stretch/>
        </p:blipFill>
        <p:spPr>
          <a:xfrm>
            <a:off x="5875020" y="137490"/>
            <a:ext cx="6159300" cy="655701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582" b="2792"/>
          <a:stretch/>
        </p:blipFill>
        <p:spPr>
          <a:xfrm>
            <a:off x="125730" y="4668190"/>
            <a:ext cx="3067050" cy="2040281"/>
          </a:xfrm>
          <a:prstGeom prst="rect">
            <a:avLst/>
          </a:prstGeom>
        </p:spPr>
      </p:pic>
      <p:sp>
        <p:nvSpPr>
          <p:cNvPr id="20" name="Rectangle 19"/>
          <p:cNvSpPr/>
          <p:nvPr/>
        </p:nvSpPr>
        <p:spPr>
          <a:xfrm rot="5400000">
            <a:off x="3098623" y="4117495"/>
            <a:ext cx="2845153" cy="2336800"/>
          </a:xfrm>
          <a:prstGeom prst="rect">
            <a:avLst/>
          </a:prstGeom>
          <a:solidFill>
            <a:srgbClr val="63666B"/>
          </a:solidFill>
          <a:ln>
            <a:solidFill>
              <a:srgbClr val="63666B"/>
            </a:solidFill>
          </a:ln>
          <a:effectLst/>
        </p:spPr>
        <p:style>
          <a:lnRef idx="1">
            <a:schemeClr val="accent1"/>
          </a:lnRef>
          <a:fillRef idx="3">
            <a:schemeClr val="accent1"/>
          </a:fillRef>
          <a:effectRef idx="2">
            <a:schemeClr val="accent1"/>
          </a:effectRef>
          <a:fontRef idx="minor">
            <a:schemeClr val="lt1"/>
          </a:fontRef>
        </p:style>
        <p:txBody>
          <a:bodyPr lIns="76200" tIns="38100" rIns="76200" bIns="38100" rtlCol="0" anchor="ctr"/>
          <a:lstStyle/>
          <a:p>
            <a:pPr algn="ctr"/>
            <a:endParaRPr lang="en-US" sz="1467" dirty="0">
              <a:solidFill>
                <a:srgbClr val="C92C52"/>
              </a:solidFill>
            </a:endParaRPr>
          </a:p>
        </p:txBody>
      </p:sp>
      <p:sp>
        <p:nvSpPr>
          <p:cNvPr id="4" name="Rectangle 3"/>
          <p:cNvSpPr/>
          <p:nvPr/>
        </p:nvSpPr>
        <p:spPr>
          <a:xfrm>
            <a:off x="3331210" y="4344249"/>
            <a:ext cx="2358390" cy="2000548"/>
          </a:xfrm>
          <a:prstGeom prst="rect">
            <a:avLst/>
          </a:prstGeom>
        </p:spPr>
        <p:txBody>
          <a:bodyPr wrap="square">
            <a:spAutoFit/>
          </a:bodyPr>
          <a:lstStyle/>
          <a:p>
            <a:pPr algn="ctr"/>
            <a:r>
              <a:rPr lang="en-US" sz="2800" b="1" dirty="0">
                <a:solidFill>
                  <a:schemeClr val="bg1"/>
                </a:solidFill>
                <a:latin typeface="Arial" panose="020B0604020202020204" pitchFamily="34" charset="0"/>
                <a:cs typeface="Arial" panose="020B0604020202020204" pitchFamily="34" charset="0"/>
              </a:rPr>
              <a:t>7 OUT OF 10</a:t>
            </a:r>
          </a:p>
          <a:p>
            <a:pPr algn="ctr"/>
            <a:r>
              <a:rPr lang="en-US" dirty="0">
                <a:solidFill>
                  <a:schemeClr val="bg1"/>
                </a:solidFill>
                <a:latin typeface="Arial" panose="020B0604020202020204" pitchFamily="34" charset="0"/>
                <a:cs typeface="Arial" panose="020B0604020202020204" pitchFamily="34" charset="0"/>
              </a:rPr>
              <a:t>ARAB</a:t>
            </a:r>
            <a:r>
              <a:rPr lang="en-US" sz="2400"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AMERICANS</a:t>
            </a:r>
            <a:r>
              <a:rPr lang="en-US" sz="2400" dirty="0">
                <a:solidFill>
                  <a:schemeClr val="bg1"/>
                </a:solidFill>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HAVE A </a:t>
            </a:r>
            <a:r>
              <a:rPr lang="en-US" b="1" dirty="0">
                <a:solidFill>
                  <a:schemeClr val="bg1"/>
                </a:solidFill>
                <a:latin typeface="Arial" panose="020B0604020202020204" pitchFamily="34" charset="0"/>
                <a:cs typeface="Arial" panose="020B0604020202020204" pitchFamily="34" charset="0"/>
              </a:rPr>
              <a:t>FAVORABLE</a:t>
            </a:r>
            <a:r>
              <a:rPr lang="en-US" dirty="0">
                <a:solidFill>
                  <a:schemeClr val="bg1"/>
                </a:solidFill>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IMPRESSION</a:t>
            </a:r>
            <a:r>
              <a:rPr lang="en-US" dirty="0">
                <a:solidFill>
                  <a:schemeClr val="bg1"/>
                </a:solidFill>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OF ST. JUDE</a:t>
            </a:r>
          </a:p>
        </p:txBody>
      </p:sp>
    </p:spTree>
    <p:extLst>
      <p:ext uri="{BB962C8B-B14F-4D97-AF65-F5344CB8AC3E}">
        <p14:creationId xmlns:p14="http://schemas.microsoft.com/office/powerpoint/2010/main" val="240376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94310" y="171450"/>
            <a:ext cx="4080510" cy="3562350"/>
          </a:xfrm>
          <a:prstGeom prst="rect">
            <a:avLst/>
          </a:prstGeom>
          <a:solidFill>
            <a:srgbClr val="C10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10F3A"/>
              </a:solidFill>
            </a:endParaRPr>
          </a:p>
        </p:txBody>
      </p:sp>
      <p:sp>
        <p:nvSpPr>
          <p:cNvPr id="15" name="Rectangle 14"/>
          <p:cNvSpPr/>
          <p:nvPr/>
        </p:nvSpPr>
        <p:spPr>
          <a:xfrm>
            <a:off x="4472940" y="171450"/>
            <a:ext cx="3996010" cy="3562350"/>
          </a:xfrm>
          <a:prstGeom prst="rect">
            <a:avLst/>
          </a:prstGeom>
          <a:solidFill>
            <a:srgbClr val="63666B"/>
          </a:solidFill>
          <a:ln>
            <a:solidFill>
              <a:srgbClr val="63666B"/>
            </a:solidFill>
          </a:ln>
          <a:effectLst/>
        </p:spPr>
        <p:style>
          <a:lnRef idx="1">
            <a:schemeClr val="accent1"/>
          </a:lnRef>
          <a:fillRef idx="3">
            <a:schemeClr val="accent1"/>
          </a:fillRef>
          <a:effectRef idx="2">
            <a:schemeClr val="accent1"/>
          </a:effectRef>
          <a:fontRef idx="minor">
            <a:schemeClr val="lt1"/>
          </a:fontRef>
        </p:style>
        <p:txBody>
          <a:bodyPr lIns="76200" tIns="38100" rIns="76200" bIns="38100" rtlCol="0" anchor="ctr"/>
          <a:lstStyle/>
          <a:p>
            <a:pPr algn="ctr"/>
            <a:endParaRPr lang="en-US" sz="1467" dirty="0"/>
          </a:p>
        </p:txBody>
      </p:sp>
      <p:sp>
        <p:nvSpPr>
          <p:cNvPr id="14" name="Rectangle 13"/>
          <p:cNvSpPr/>
          <p:nvPr/>
        </p:nvSpPr>
        <p:spPr>
          <a:xfrm>
            <a:off x="4472940" y="3895005"/>
            <a:ext cx="7539990" cy="2835423"/>
          </a:xfrm>
          <a:prstGeom prst="rect">
            <a:avLst/>
          </a:prstGeom>
          <a:solidFill>
            <a:schemeClr val="bg1"/>
          </a:solidFill>
          <a:ln w="38100">
            <a:solidFill>
              <a:srgbClr val="63666B"/>
            </a:solidFill>
          </a:ln>
          <a:effectLst/>
        </p:spPr>
        <p:style>
          <a:lnRef idx="1">
            <a:schemeClr val="accent1"/>
          </a:lnRef>
          <a:fillRef idx="3">
            <a:schemeClr val="accent1"/>
          </a:fillRef>
          <a:effectRef idx="2">
            <a:schemeClr val="accent1"/>
          </a:effectRef>
          <a:fontRef idx="minor">
            <a:schemeClr val="lt1"/>
          </a:fontRef>
        </p:style>
        <p:txBody>
          <a:bodyPr lIns="76200" tIns="38100" rIns="76200" bIns="38100" rtlCol="0" anchor="ctr"/>
          <a:lstStyle/>
          <a:p>
            <a:pPr algn="ctr"/>
            <a:endParaRPr lang="en-US" sz="1467" dirty="0"/>
          </a:p>
        </p:txBody>
      </p:sp>
      <p:sp>
        <p:nvSpPr>
          <p:cNvPr id="4" name="TextBox 3"/>
          <p:cNvSpPr txBox="1"/>
          <p:nvPr/>
        </p:nvSpPr>
        <p:spPr>
          <a:xfrm>
            <a:off x="4739229" y="4414070"/>
            <a:ext cx="2129404" cy="1969770"/>
          </a:xfrm>
          <a:prstGeom prst="rect">
            <a:avLst/>
          </a:prstGeom>
          <a:solidFill>
            <a:schemeClr val="bg1"/>
          </a:solidFill>
        </p:spPr>
        <p:txBody>
          <a:bodyPr wrap="square" rtlCol="0">
            <a:spAutoFit/>
          </a:bodyPr>
          <a:lstStyle/>
          <a:p>
            <a:r>
              <a:rPr lang="en-US" sz="12200" b="1" dirty="0" smtClean="0">
                <a:solidFill>
                  <a:srgbClr val="1EADC1"/>
                </a:solidFill>
                <a:latin typeface="Arial"/>
                <a:cs typeface="Arial"/>
              </a:rPr>
              <a:t>2X</a:t>
            </a:r>
            <a:endParaRPr lang="en-US" sz="14600" b="1" dirty="0">
              <a:solidFill>
                <a:srgbClr val="1EADC1"/>
              </a:solidFill>
              <a:latin typeface="Arial"/>
              <a:cs typeface="Arial"/>
            </a:endParaRPr>
          </a:p>
        </p:txBody>
      </p:sp>
      <p:sp>
        <p:nvSpPr>
          <p:cNvPr id="12" name="TextBox 11"/>
          <p:cNvSpPr txBox="1"/>
          <p:nvPr/>
        </p:nvSpPr>
        <p:spPr>
          <a:xfrm>
            <a:off x="4377520" y="797373"/>
            <a:ext cx="4202430" cy="2339102"/>
          </a:xfrm>
          <a:prstGeom prst="rect">
            <a:avLst/>
          </a:prstGeom>
          <a:noFill/>
        </p:spPr>
        <p:txBody>
          <a:bodyPr wrap="square" lIns="121920" tIns="60960" rIns="121920" bIns="60960" rtlCol="0" anchor="ctr">
            <a:spAutoFit/>
          </a:bodyPr>
          <a:lstStyle/>
          <a:p>
            <a:pPr algn="ctr"/>
            <a:r>
              <a:rPr lang="en-US" sz="2400" dirty="0">
                <a:solidFill>
                  <a:schemeClr val="bg1"/>
                </a:solidFill>
                <a:latin typeface="Arial" charset="0"/>
                <a:ea typeface="Arial" charset="0"/>
                <a:cs typeface="Arial" charset="0"/>
              </a:rPr>
              <a:t>UP TO </a:t>
            </a:r>
            <a:r>
              <a:rPr lang="en-US" sz="2400" b="1" dirty="0">
                <a:solidFill>
                  <a:schemeClr val="bg1"/>
                </a:solidFill>
                <a:latin typeface="Arial" charset="0"/>
                <a:ea typeface="Arial" charset="0"/>
                <a:cs typeface="Arial" charset="0"/>
              </a:rPr>
              <a:t>80</a:t>
            </a:r>
            <a:r>
              <a:rPr lang="en-US" sz="2400" b="1" baseline="30000" dirty="0">
                <a:solidFill>
                  <a:schemeClr val="bg1"/>
                </a:solidFill>
                <a:latin typeface="Arial" charset="0"/>
                <a:ea typeface="Arial" charset="0"/>
                <a:cs typeface="Arial" charset="0"/>
              </a:rPr>
              <a:t>%</a:t>
            </a:r>
            <a:r>
              <a:rPr lang="en-US" sz="2400" b="1" dirty="0">
                <a:solidFill>
                  <a:schemeClr val="bg1"/>
                </a:solidFill>
                <a:latin typeface="Arial" charset="0"/>
                <a:ea typeface="Arial" charset="0"/>
                <a:cs typeface="Arial" charset="0"/>
              </a:rPr>
              <a:t> </a:t>
            </a:r>
            <a:r>
              <a:rPr lang="en-US" sz="2400" dirty="0">
                <a:solidFill>
                  <a:schemeClr val="bg1"/>
                </a:solidFill>
                <a:latin typeface="Arial" charset="0"/>
                <a:ea typeface="Arial" charset="0"/>
                <a:cs typeface="Arial" charset="0"/>
              </a:rPr>
              <a:t>OF A </a:t>
            </a:r>
            <a:r>
              <a:rPr lang="en-US" sz="2400" dirty="0" smtClean="0">
                <a:solidFill>
                  <a:schemeClr val="bg1"/>
                </a:solidFill>
                <a:latin typeface="Arial" charset="0"/>
                <a:ea typeface="Arial" charset="0"/>
                <a:cs typeface="Arial" charset="0"/>
              </a:rPr>
              <a:t>BRAND’S </a:t>
            </a:r>
            <a:r>
              <a:rPr lang="en-US" sz="2400" dirty="0">
                <a:solidFill>
                  <a:schemeClr val="bg1"/>
                </a:solidFill>
                <a:latin typeface="Arial" charset="0"/>
                <a:ea typeface="Arial" charset="0"/>
                <a:cs typeface="Arial" charset="0"/>
              </a:rPr>
              <a:t>CUSTOMERS</a:t>
            </a:r>
            <a:r>
              <a:rPr lang="en-US" sz="2400" b="1" dirty="0">
                <a:solidFill>
                  <a:schemeClr val="bg1"/>
                </a:solidFill>
                <a:latin typeface="Arial" charset="0"/>
                <a:ea typeface="Arial" charset="0"/>
                <a:cs typeface="Arial" charset="0"/>
              </a:rPr>
              <a:t> </a:t>
            </a:r>
            <a:r>
              <a:rPr lang="en-US" sz="2400" dirty="0">
                <a:solidFill>
                  <a:schemeClr val="bg1"/>
                </a:solidFill>
                <a:latin typeface="Arial" charset="0"/>
                <a:ea typeface="Arial" charset="0"/>
                <a:cs typeface="Arial" charset="0"/>
              </a:rPr>
              <a:t>HAVE A </a:t>
            </a:r>
            <a:r>
              <a:rPr lang="en-US" sz="2400" b="1" dirty="0">
                <a:solidFill>
                  <a:schemeClr val="bg1"/>
                </a:solidFill>
                <a:latin typeface="Arial" charset="0"/>
                <a:ea typeface="Arial" charset="0"/>
                <a:cs typeface="Arial" charset="0"/>
              </a:rPr>
              <a:t>MORE</a:t>
            </a:r>
            <a:r>
              <a:rPr lang="en-US" sz="2400" dirty="0">
                <a:solidFill>
                  <a:schemeClr val="bg1"/>
                </a:solidFill>
                <a:latin typeface="Arial" charset="0"/>
                <a:ea typeface="Arial" charset="0"/>
                <a:cs typeface="Arial" charset="0"/>
              </a:rPr>
              <a:t> </a:t>
            </a:r>
            <a:r>
              <a:rPr lang="en-US" sz="2400" b="1" dirty="0">
                <a:solidFill>
                  <a:schemeClr val="bg1"/>
                </a:solidFill>
                <a:latin typeface="Arial" charset="0"/>
                <a:ea typeface="Arial" charset="0"/>
                <a:cs typeface="Arial" charset="0"/>
              </a:rPr>
              <a:t>FAVORABLE IMPRESSION </a:t>
            </a:r>
            <a:r>
              <a:rPr lang="en-US" sz="2400" dirty="0">
                <a:solidFill>
                  <a:schemeClr val="bg1"/>
                </a:solidFill>
                <a:latin typeface="Arial" charset="0"/>
                <a:ea typeface="Arial" charset="0"/>
                <a:cs typeface="Arial" charset="0"/>
              </a:rPr>
              <a:t>OF THEM WHEN THEY LEARN THEY PARTNER WITH ST. JUDE.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7540"/>
          <a:stretch/>
        </p:blipFill>
        <p:spPr>
          <a:xfrm>
            <a:off x="8675370" y="171450"/>
            <a:ext cx="3337560" cy="356235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4806"/>
          <a:stretch/>
        </p:blipFill>
        <p:spPr>
          <a:xfrm>
            <a:off x="212362" y="3877357"/>
            <a:ext cx="4058187" cy="2842045"/>
          </a:xfrm>
          <a:prstGeom prst="rect">
            <a:avLst/>
          </a:prstGeom>
        </p:spPr>
      </p:pic>
      <p:sp>
        <p:nvSpPr>
          <p:cNvPr id="7" name="Rectangle 6"/>
          <p:cNvSpPr/>
          <p:nvPr/>
        </p:nvSpPr>
        <p:spPr>
          <a:xfrm>
            <a:off x="4472941" y="3984215"/>
            <a:ext cx="7585506" cy="590931"/>
          </a:xfrm>
          <a:prstGeom prst="rect">
            <a:avLst/>
          </a:prstGeom>
        </p:spPr>
        <p:txBody>
          <a:bodyPr wrap="square">
            <a:spAutoFit/>
          </a:bodyPr>
          <a:lstStyle/>
          <a:p>
            <a:pPr marL="38099" algn="ctr">
              <a:lnSpc>
                <a:spcPct val="90000"/>
              </a:lnSpc>
            </a:pPr>
            <a:r>
              <a:rPr lang="en-US" sz="3600" b="1" dirty="0" smtClean="0">
                <a:solidFill>
                  <a:srgbClr val="63666B"/>
                </a:solidFill>
                <a:latin typeface="Arial" panose="020B0604020202020204" pitchFamily="34" charset="0"/>
                <a:cs typeface="Arial" panose="020B0604020202020204" pitchFamily="34" charset="0"/>
              </a:rPr>
              <a:t>ST. JUDE DONORS ARE UP TO</a:t>
            </a:r>
            <a:endParaRPr lang="en-US" sz="3600" b="1" dirty="0">
              <a:solidFill>
                <a:srgbClr val="63666B"/>
              </a:solidFill>
              <a:latin typeface="Arial" panose="020B0604020202020204" pitchFamily="34" charset="0"/>
              <a:cs typeface="Arial" panose="020B0604020202020204" pitchFamily="34" charset="0"/>
            </a:endParaRPr>
          </a:p>
        </p:txBody>
      </p:sp>
      <p:sp>
        <p:nvSpPr>
          <p:cNvPr id="8" name="Rectangle 7"/>
          <p:cNvSpPr/>
          <p:nvPr/>
        </p:nvSpPr>
        <p:spPr>
          <a:xfrm>
            <a:off x="6832484" y="4664356"/>
            <a:ext cx="5113093" cy="1421928"/>
          </a:xfrm>
          <a:prstGeom prst="rect">
            <a:avLst/>
          </a:prstGeom>
        </p:spPr>
        <p:txBody>
          <a:bodyPr wrap="square">
            <a:spAutoFit/>
          </a:bodyPr>
          <a:lstStyle/>
          <a:p>
            <a:pPr marL="38099">
              <a:lnSpc>
                <a:spcPct val="90000"/>
              </a:lnSpc>
            </a:pPr>
            <a:r>
              <a:rPr lang="en-US" sz="2400" dirty="0" smtClean="0">
                <a:solidFill>
                  <a:srgbClr val="63666B"/>
                </a:solidFill>
                <a:latin typeface="Arial" panose="020B0604020202020204" pitchFamily="34" charset="0"/>
                <a:cs typeface="Arial" panose="020B0604020202020204" pitchFamily="34" charset="0"/>
              </a:rPr>
              <a:t>MORE LIKELY TO SHOP THOSE BRANDS WHICH HAVE BEEN PARTICULARLY VOCAL IN THEIR SUPPORT OF A CAUSE.</a:t>
            </a:r>
            <a:endParaRPr lang="en-US" sz="2400" dirty="0">
              <a:solidFill>
                <a:srgbClr val="63666B"/>
              </a:solidFill>
              <a:latin typeface="Arial" panose="020B0604020202020204" pitchFamily="34" charset="0"/>
              <a:cs typeface="Arial" panose="020B0604020202020204" pitchFamily="34" charset="0"/>
            </a:endParaRPr>
          </a:p>
        </p:txBody>
      </p:sp>
      <p:sp>
        <p:nvSpPr>
          <p:cNvPr id="16" name="TextBox 15"/>
          <p:cNvSpPr txBox="1"/>
          <p:nvPr/>
        </p:nvSpPr>
        <p:spPr>
          <a:xfrm>
            <a:off x="194310" y="858928"/>
            <a:ext cx="4014628" cy="2277547"/>
          </a:xfrm>
          <a:prstGeom prst="rect">
            <a:avLst/>
          </a:prstGeom>
          <a:noFill/>
        </p:spPr>
        <p:txBody>
          <a:bodyPr wrap="square" lIns="121920" tIns="60960" rIns="121920" bIns="60960" rtlCol="0" anchor="ctr">
            <a:spAutoFit/>
          </a:bodyPr>
          <a:lstStyle/>
          <a:p>
            <a:pPr algn="ctr"/>
            <a:r>
              <a:rPr lang="en-US" sz="2800" dirty="0" smtClean="0">
                <a:solidFill>
                  <a:schemeClr val="bg1"/>
                </a:solidFill>
                <a:latin typeface="Arial" charset="0"/>
                <a:ea typeface="Arial" charset="0"/>
                <a:cs typeface="Arial" charset="0"/>
              </a:rPr>
              <a:t>ST. JUDE DONORS ARE </a:t>
            </a:r>
            <a:r>
              <a:rPr lang="en-US" sz="2800" b="1" dirty="0" smtClean="0">
                <a:solidFill>
                  <a:schemeClr val="bg1"/>
                </a:solidFill>
                <a:latin typeface="Arial" charset="0"/>
                <a:ea typeface="Arial" charset="0"/>
                <a:cs typeface="Arial" charset="0"/>
              </a:rPr>
              <a:t>EXTREMELY LOYAL </a:t>
            </a:r>
            <a:r>
              <a:rPr lang="en-US" sz="2800" dirty="0" smtClean="0">
                <a:solidFill>
                  <a:schemeClr val="bg1"/>
                </a:solidFill>
                <a:latin typeface="Arial" charset="0"/>
                <a:ea typeface="Arial" charset="0"/>
                <a:cs typeface="Arial" charset="0"/>
              </a:rPr>
              <a:t>TO BRANDS WHICH </a:t>
            </a:r>
            <a:r>
              <a:rPr lang="en-US" sz="2800" b="1" dirty="0" smtClean="0">
                <a:solidFill>
                  <a:schemeClr val="bg1"/>
                </a:solidFill>
                <a:latin typeface="Arial" charset="0"/>
                <a:ea typeface="Arial" charset="0"/>
                <a:cs typeface="Arial" charset="0"/>
              </a:rPr>
              <a:t>SUPPORT CHARITY</a:t>
            </a:r>
            <a:endParaRPr lang="en-US" sz="28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382778258"/>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553200" y="0"/>
            <a:ext cx="5638800" cy="6858000"/>
          </a:xfrm>
        </p:spPr>
        <p:txBody>
          <a:bodyPr anchor="ctr"/>
          <a:lstStyle/>
          <a:p>
            <a:pPr marL="0" indent="0" algn="ctr">
              <a:buNone/>
            </a:pPr>
            <a:r>
              <a:rPr lang="en-US" b="1" dirty="0" smtClean="0"/>
              <a:t>Reaching more children</a:t>
            </a:r>
          </a:p>
          <a:p>
            <a:pPr marL="0" indent="0" algn="ctr">
              <a:buNone/>
            </a:pPr>
            <a:r>
              <a:rPr lang="en-US" sz="2000" dirty="0" smtClean="0"/>
              <a:t>Expanding the number of new cancer       patients admitted by 20%</a:t>
            </a:r>
          </a:p>
          <a:p>
            <a:pPr marL="0" indent="0" algn="ctr">
              <a:buNone/>
            </a:pPr>
            <a:endParaRPr lang="en-US" sz="2000" dirty="0" smtClean="0"/>
          </a:p>
          <a:p>
            <a:pPr marL="0" indent="0" algn="ctr">
              <a:buNone/>
            </a:pPr>
            <a:r>
              <a:rPr lang="en-US" b="1" dirty="0" smtClean="0"/>
              <a:t>More than cancer</a:t>
            </a:r>
          </a:p>
          <a:p>
            <a:pPr marL="0" indent="0" algn="ctr">
              <a:buNone/>
            </a:pPr>
            <a:r>
              <a:rPr lang="en-US" sz="2000" dirty="0" smtClean="0"/>
              <a:t>Increase focus on diseases such as            sickle cell and other blood disorders</a:t>
            </a:r>
          </a:p>
          <a:p>
            <a:pPr marL="0" indent="0" algn="ctr">
              <a:buNone/>
            </a:pPr>
            <a:endParaRPr lang="en-US" sz="2000" dirty="0" smtClean="0"/>
          </a:p>
          <a:p>
            <a:pPr marL="0" indent="0" algn="ctr">
              <a:buNone/>
            </a:pPr>
            <a:r>
              <a:rPr lang="en-US" b="1" dirty="0" smtClean="0"/>
              <a:t>Survivorship</a:t>
            </a:r>
            <a:endParaRPr lang="en-US" sz="3200" b="1" dirty="0" smtClean="0"/>
          </a:p>
          <a:p>
            <a:pPr marL="0" indent="0" algn="ctr">
              <a:buNone/>
            </a:pPr>
            <a:r>
              <a:rPr lang="en-US" sz="2000" dirty="0" smtClean="0"/>
              <a:t>Double the number of participants in                St. Jude LIFE program</a:t>
            </a:r>
          </a:p>
          <a:p>
            <a:pPr marL="0" indent="0" algn="ctr">
              <a:buNone/>
            </a:pPr>
            <a:endParaRPr lang="en-US" sz="2000" dirty="0" smtClean="0"/>
          </a:p>
          <a:p>
            <a:pPr marL="0" indent="0" algn="ctr">
              <a:buNone/>
            </a:pPr>
            <a:r>
              <a:rPr lang="en-US" b="1" dirty="0" smtClean="0"/>
              <a:t>Unlocking cancer’s mysteries</a:t>
            </a:r>
          </a:p>
          <a:p>
            <a:pPr marL="0" indent="0" algn="ctr">
              <a:buNone/>
            </a:pPr>
            <a:r>
              <a:rPr lang="en-US" sz="2000" dirty="0" smtClean="0"/>
              <a:t>Genomes for kids</a:t>
            </a:r>
            <a:endParaRPr lang="en-US" sz="2000" dirty="0"/>
          </a:p>
        </p:txBody>
      </p:sp>
      <p:sp>
        <p:nvSpPr>
          <p:cNvPr id="9" name="Title 8"/>
          <p:cNvSpPr>
            <a:spLocks noGrp="1"/>
          </p:cNvSpPr>
          <p:nvPr>
            <p:ph type="title"/>
          </p:nvPr>
        </p:nvSpPr>
        <p:spPr>
          <a:xfrm>
            <a:off x="0" y="0"/>
            <a:ext cx="6553200" cy="1600200"/>
          </a:xfrm>
        </p:spPr>
        <p:txBody>
          <a:bodyPr/>
          <a:lstStyle/>
          <a:p>
            <a:pPr algn="ctr"/>
            <a:r>
              <a:rPr lang="en-US" dirty="0" smtClean="0">
                <a:solidFill>
                  <a:srgbClr val="63666B"/>
                </a:solidFill>
              </a:rPr>
              <a:t>OUR VISION FOR </a:t>
            </a:r>
            <a:br>
              <a:rPr lang="en-US" dirty="0" smtClean="0">
                <a:solidFill>
                  <a:srgbClr val="63666B"/>
                </a:solidFill>
              </a:rPr>
            </a:br>
            <a:r>
              <a:rPr lang="en-US" dirty="0" smtClean="0">
                <a:solidFill>
                  <a:srgbClr val="63666B"/>
                </a:solidFill>
              </a:rPr>
              <a:t>THE FUTURE</a:t>
            </a:r>
            <a:endParaRPr lang="en-US" dirty="0">
              <a:solidFill>
                <a:srgbClr val="63666B"/>
              </a:solidFill>
            </a:endParaRPr>
          </a:p>
        </p:txBody>
      </p:sp>
      <p:pic>
        <p:nvPicPr>
          <p:cNvPr id="8" name="Content Placeholder 7"/>
          <p:cNvPicPr>
            <a:picLocks noGrp="1" noChangeAspect="1"/>
          </p:cNvPicPr>
          <p:nvPr>
            <p:ph sz="quarter" idx="11"/>
          </p:nvPr>
        </p:nvPicPr>
        <p:blipFill rotWithShape="1">
          <a:blip r:embed="rId3" cstate="print">
            <a:extLst>
              <a:ext uri="{28A0092B-C50C-407E-A947-70E740481C1C}">
                <a14:useLocalDpi xmlns:a14="http://schemas.microsoft.com/office/drawing/2010/main" val="0"/>
              </a:ext>
            </a:extLst>
          </a:blip>
          <a:srcRect l="6515" t="4104" r="12338" b="2750"/>
          <a:stretch/>
        </p:blipFill>
        <p:spPr>
          <a:xfrm>
            <a:off x="0" y="1347537"/>
            <a:ext cx="6543675" cy="5510464"/>
          </a:xfrm>
        </p:spPr>
      </p:pic>
      <p:sp>
        <p:nvSpPr>
          <p:cNvPr id="10" name="Rectangle 9"/>
          <p:cNvSpPr/>
          <p:nvPr/>
        </p:nvSpPr>
        <p:spPr>
          <a:xfrm>
            <a:off x="11010900" y="5905500"/>
            <a:ext cx="1076325" cy="857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7862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p:cNvSpPr/>
          <p:nvPr/>
        </p:nvSpPr>
        <p:spPr>
          <a:xfrm>
            <a:off x="0" y="5368279"/>
            <a:ext cx="12192000" cy="1495425"/>
          </a:xfrm>
          <a:prstGeom prst="rect">
            <a:avLst/>
          </a:prstGeom>
          <a:solidFill>
            <a:srgbClr val="636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8879312" y="2232069"/>
            <a:ext cx="2686343" cy="2719137"/>
          </a:xfrm>
          <a:prstGeom prst="ellipse">
            <a:avLst/>
          </a:prstGeom>
          <a:noFill/>
          <a:ln w="76200">
            <a:solidFill>
              <a:srgbClr val="6366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9835"/>
            <a:ext cx="12192000" cy="13865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7874" y="127348"/>
            <a:ext cx="10536554" cy="797496"/>
          </a:xfrm>
        </p:spPr>
        <p:txBody>
          <a:bodyPr/>
          <a:lstStyle/>
          <a:p>
            <a:pPr algn="ctr"/>
            <a:r>
              <a:rPr lang="en-US" sz="4800" dirty="0" smtClean="0">
                <a:solidFill>
                  <a:schemeClr val="bg1"/>
                </a:solidFill>
              </a:rPr>
              <a:t>WHY ST. JUDE?</a:t>
            </a:r>
            <a:endParaRPr lang="en-US" sz="4800" dirty="0">
              <a:solidFill>
                <a:schemeClr val="bg1"/>
              </a:solidFill>
            </a:endParaRPr>
          </a:p>
        </p:txBody>
      </p:sp>
      <p:grpSp>
        <p:nvGrpSpPr>
          <p:cNvPr id="83" name="Group 82"/>
          <p:cNvGrpSpPr/>
          <p:nvPr/>
        </p:nvGrpSpPr>
        <p:grpSpPr>
          <a:xfrm>
            <a:off x="9723620" y="2767317"/>
            <a:ext cx="977274" cy="1787059"/>
            <a:chOff x="9723620" y="2767317"/>
            <a:chExt cx="977274" cy="1787059"/>
          </a:xfrm>
        </p:grpSpPr>
        <p:sp>
          <p:nvSpPr>
            <p:cNvPr id="9" name="Rectangle 8"/>
            <p:cNvSpPr/>
            <p:nvPr/>
          </p:nvSpPr>
          <p:spPr>
            <a:xfrm>
              <a:off x="9723620" y="3273858"/>
              <a:ext cx="976609" cy="1280518"/>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9"/>
            <p:cNvSpPr/>
            <p:nvPr/>
          </p:nvSpPr>
          <p:spPr>
            <a:xfrm>
              <a:off x="9798932" y="3383803"/>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530780" y="3383803"/>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984779" y="3391565"/>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167589" y="3388976"/>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0349185" y="3383803"/>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798932" y="3570061"/>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530780" y="3570061"/>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984779" y="3577821"/>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0167589" y="3575233"/>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0349185" y="3570061"/>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798932" y="3751144"/>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0530780" y="3751144"/>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984779" y="3758905"/>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0167589" y="3756317"/>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0349185" y="3751144"/>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798932" y="3932228"/>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0530780" y="3932228"/>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9984779" y="3939989"/>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0167589" y="3937401"/>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0349185" y="3932228"/>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804398" y="4118485"/>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0536246" y="4118485"/>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9990246" y="4126245"/>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0173056" y="4123657"/>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0354651" y="4118485"/>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805006" y="4307328"/>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0536855" y="4307328"/>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990853" y="4315089"/>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0173663" y="4312502"/>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0355259" y="4307328"/>
              <a:ext cx="77739" cy="103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9724285" y="2767317"/>
              <a:ext cx="976609" cy="51078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9990246" y="2815977"/>
              <a:ext cx="403276" cy="438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Plus 46"/>
            <p:cNvSpPr/>
            <p:nvPr/>
          </p:nvSpPr>
          <p:spPr>
            <a:xfrm>
              <a:off x="9984779" y="2835378"/>
              <a:ext cx="425747" cy="41908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Oval 62"/>
          <p:cNvSpPr/>
          <p:nvPr/>
        </p:nvSpPr>
        <p:spPr>
          <a:xfrm>
            <a:off x="4702535" y="2232068"/>
            <a:ext cx="2686343" cy="2719137"/>
          </a:xfrm>
          <a:prstGeom prst="ellipse">
            <a:avLst/>
          </a:prstGeom>
          <a:noFill/>
          <a:ln w="76200">
            <a:solidFill>
              <a:srgbClr val="6366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p:cNvGrpSpPr/>
          <p:nvPr/>
        </p:nvGrpSpPr>
        <p:grpSpPr>
          <a:xfrm>
            <a:off x="674930" y="2232070"/>
            <a:ext cx="2686343" cy="2719137"/>
            <a:chOff x="441868" y="1949115"/>
            <a:chExt cx="2686343" cy="2719137"/>
          </a:xfrm>
        </p:grpSpPr>
        <p:sp>
          <p:nvSpPr>
            <p:cNvPr id="62" name="Oval 61"/>
            <p:cNvSpPr/>
            <p:nvPr/>
          </p:nvSpPr>
          <p:spPr>
            <a:xfrm>
              <a:off x="441868" y="1949115"/>
              <a:ext cx="2686343" cy="2719137"/>
            </a:xfrm>
            <a:prstGeom prst="ellipse">
              <a:avLst/>
            </a:prstGeom>
            <a:noFill/>
            <a:ln w="76200">
              <a:solidFill>
                <a:srgbClr val="6366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p:cNvPicPr>
              <a:picLocks noChangeAspect="1"/>
            </p:cNvPicPr>
            <p:nvPr/>
          </p:nvPicPr>
          <p:blipFill rotWithShape="1">
            <a:blip r:embed="rId3"/>
            <a:srcRect l="15357" t="22043" r="21534" b="16155"/>
            <a:stretch/>
          </p:blipFill>
          <p:spPr>
            <a:xfrm rot="5216316">
              <a:off x="1021253" y="2215324"/>
              <a:ext cx="910853" cy="1035677"/>
            </a:xfrm>
            <a:prstGeom prst="ellipse">
              <a:avLst/>
            </a:prstGeom>
          </p:spPr>
        </p:pic>
        <p:pic>
          <p:nvPicPr>
            <p:cNvPr id="73" name="Picture 72"/>
            <p:cNvPicPr>
              <a:picLocks noChangeAspect="1"/>
            </p:cNvPicPr>
            <p:nvPr/>
          </p:nvPicPr>
          <p:blipFill rotWithShape="1">
            <a:blip r:embed="rId3"/>
            <a:srcRect l="18799" t="18146" r="24194" b="12502"/>
            <a:stretch/>
          </p:blipFill>
          <p:spPr>
            <a:xfrm rot="9222769">
              <a:off x="1332874" y="3011827"/>
              <a:ext cx="917497" cy="1296015"/>
            </a:xfrm>
            <a:prstGeom prst="ellipse">
              <a:avLst/>
            </a:prstGeom>
          </p:spPr>
        </p:pic>
        <p:pic>
          <p:nvPicPr>
            <p:cNvPr id="71" name="Picture 70"/>
            <p:cNvPicPr>
              <a:picLocks noChangeAspect="1"/>
            </p:cNvPicPr>
            <p:nvPr/>
          </p:nvPicPr>
          <p:blipFill rotWithShape="1">
            <a:blip r:embed="rId3"/>
            <a:srcRect l="16125" t="21825" r="19685" b="17866"/>
            <a:stretch/>
          </p:blipFill>
          <p:spPr>
            <a:xfrm rot="18207309">
              <a:off x="2039008" y="3011884"/>
              <a:ext cx="926433" cy="1010653"/>
            </a:xfrm>
            <a:prstGeom prst="ellipse">
              <a:avLst/>
            </a:prstGeom>
          </p:spPr>
        </p:pic>
        <p:pic>
          <p:nvPicPr>
            <p:cNvPr id="75" name="Picture 74"/>
            <p:cNvPicPr>
              <a:picLocks noChangeAspect="1"/>
            </p:cNvPicPr>
            <p:nvPr/>
          </p:nvPicPr>
          <p:blipFill rotWithShape="1">
            <a:blip r:embed="rId3"/>
            <a:srcRect l="16125" t="21825" r="19685" b="17866"/>
            <a:stretch/>
          </p:blipFill>
          <p:spPr>
            <a:xfrm>
              <a:off x="809724" y="2972367"/>
              <a:ext cx="526186" cy="574021"/>
            </a:xfrm>
            <a:prstGeom prst="ellipse">
              <a:avLst/>
            </a:prstGeom>
          </p:spPr>
        </p:pic>
        <p:pic>
          <p:nvPicPr>
            <p:cNvPr id="76" name="Picture 75"/>
            <p:cNvPicPr>
              <a:picLocks noChangeAspect="1"/>
            </p:cNvPicPr>
            <p:nvPr/>
          </p:nvPicPr>
          <p:blipFill rotWithShape="1">
            <a:blip r:embed="rId3"/>
            <a:srcRect l="16125" t="21825" r="19685" b="17866"/>
            <a:stretch/>
          </p:blipFill>
          <p:spPr>
            <a:xfrm rot="6989224">
              <a:off x="805765" y="3625809"/>
              <a:ext cx="526186" cy="574021"/>
            </a:xfrm>
            <a:prstGeom prst="ellipse">
              <a:avLst/>
            </a:prstGeom>
          </p:spPr>
        </p:pic>
        <p:pic>
          <p:nvPicPr>
            <p:cNvPr id="77" name="Picture 76"/>
            <p:cNvPicPr>
              <a:picLocks noChangeAspect="1"/>
            </p:cNvPicPr>
            <p:nvPr/>
          </p:nvPicPr>
          <p:blipFill rotWithShape="1">
            <a:blip r:embed="rId3"/>
            <a:srcRect l="16125" t="21825" r="19685" b="17866"/>
            <a:stretch/>
          </p:blipFill>
          <p:spPr>
            <a:xfrm rot="11405749">
              <a:off x="2036340" y="2384167"/>
              <a:ext cx="639824" cy="697990"/>
            </a:xfrm>
            <a:prstGeom prst="ellipse">
              <a:avLst/>
            </a:prstGeom>
          </p:spPr>
        </p:pic>
      </p:grpSp>
      <p:sp>
        <p:nvSpPr>
          <p:cNvPr id="78" name="TextBox 77"/>
          <p:cNvSpPr txBox="1"/>
          <p:nvPr/>
        </p:nvSpPr>
        <p:spPr>
          <a:xfrm>
            <a:off x="487874" y="1606156"/>
            <a:ext cx="3060453" cy="461665"/>
          </a:xfrm>
          <a:prstGeom prst="rect">
            <a:avLst/>
          </a:prstGeom>
        </p:spPr>
        <p:txBody>
          <a:bodyPr wrap="none" rtlCol="0">
            <a:spAutoFit/>
          </a:bodyPr>
          <a:lstStyle/>
          <a:p>
            <a:pPr algn="ctr"/>
            <a:r>
              <a:rPr lang="en-US" sz="2400" b="0" dirty="0" smtClean="0">
                <a:solidFill>
                  <a:srgbClr val="63666B"/>
                </a:solidFill>
              </a:rPr>
              <a:t>Research Institutions</a:t>
            </a:r>
          </a:p>
        </p:txBody>
      </p:sp>
      <p:sp>
        <p:nvSpPr>
          <p:cNvPr id="80" name="TextBox 79"/>
          <p:cNvSpPr txBox="1"/>
          <p:nvPr/>
        </p:nvSpPr>
        <p:spPr>
          <a:xfrm>
            <a:off x="5345036" y="1606807"/>
            <a:ext cx="1401346" cy="461665"/>
          </a:xfrm>
          <a:prstGeom prst="rect">
            <a:avLst/>
          </a:prstGeom>
        </p:spPr>
        <p:txBody>
          <a:bodyPr wrap="none" rtlCol="0">
            <a:spAutoFit/>
          </a:bodyPr>
          <a:lstStyle/>
          <a:p>
            <a:pPr algn="ctr"/>
            <a:r>
              <a:rPr lang="en-US" sz="2400" b="0" dirty="0" smtClean="0">
                <a:solidFill>
                  <a:srgbClr val="63666B"/>
                </a:solidFill>
              </a:rPr>
              <a:t>Charities</a:t>
            </a:r>
          </a:p>
        </p:txBody>
      </p:sp>
      <p:sp>
        <p:nvSpPr>
          <p:cNvPr id="81" name="TextBox 80"/>
          <p:cNvSpPr txBox="1"/>
          <p:nvPr/>
        </p:nvSpPr>
        <p:spPr>
          <a:xfrm>
            <a:off x="8802611" y="1604344"/>
            <a:ext cx="2904193" cy="461665"/>
          </a:xfrm>
          <a:prstGeom prst="rect">
            <a:avLst/>
          </a:prstGeom>
        </p:spPr>
        <p:txBody>
          <a:bodyPr wrap="none" rtlCol="0">
            <a:spAutoFit/>
          </a:bodyPr>
          <a:lstStyle/>
          <a:p>
            <a:pPr algn="ctr"/>
            <a:r>
              <a:rPr lang="en-US" sz="2400" b="0" dirty="0" smtClean="0">
                <a:solidFill>
                  <a:srgbClr val="63666B"/>
                </a:solidFill>
              </a:rPr>
              <a:t>Children’s Hospitals</a:t>
            </a:r>
          </a:p>
        </p:txBody>
      </p:sp>
      <p:sp>
        <p:nvSpPr>
          <p:cNvPr id="79" name="TextBox 78"/>
          <p:cNvSpPr txBox="1"/>
          <p:nvPr/>
        </p:nvSpPr>
        <p:spPr>
          <a:xfrm>
            <a:off x="0" y="5412051"/>
            <a:ext cx="12192000" cy="1323439"/>
          </a:xfrm>
          <a:prstGeom prst="rect">
            <a:avLst/>
          </a:prstGeom>
        </p:spPr>
        <p:txBody>
          <a:bodyPr wrap="square" rtlCol="0" anchor="ctr">
            <a:spAutoFit/>
          </a:bodyPr>
          <a:lstStyle/>
          <a:p>
            <a:pPr algn="ctr"/>
            <a:r>
              <a:rPr lang="en-US" sz="6600" dirty="0" smtClean="0">
                <a:solidFill>
                  <a:schemeClr val="bg1"/>
                </a:solidFill>
              </a:rPr>
              <a:t>At</a:t>
            </a:r>
            <a:r>
              <a:rPr lang="en-US" sz="6000" b="1" dirty="0" smtClean="0">
                <a:solidFill>
                  <a:schemeClr val="bg1"/>
                </a:solidFill>
              </a:rPr>
              <a:t> </a:t>
            </a:r>
            <a:r>
              <a:rPr lang="en-US" sz="8000" b="1" dirty="0" smtClean="0">
                <a:solidFill>
                  <a:schemeClr val="bg1"/>
                </a:solidFill>
              </a:rPr>
              <a:t>St. Jude</a:t>
            </a:r>
            <a:r>
              <a:rPr lang="en-US" sz="6000" b="0" dirty="0" smtClean="0">
                <a:solidFill>
                  <a:schemeClr val="bg1"/>
                </a:solidFill>
              </a:rPr>
              <a:t>, </a:t>
            </a:r>
            <a:r>
              <a:rPr lang="en-US" sz="6600" b="0" dirty="0" smtClean="0">
                <a:solidFill>
                  <a:schemeClr val="bg1"/>
                </a:solidFill>
              </a:rPr>
              <a:t>we are all </a:t>
            </a:r>
            <a:r>
              <a:rPr lang="en-US" sz="8000" b="1" dirty="0" smtClean="0">
                <a:solidFill>
                  <a:schemeClr val="bg1"/>
                </a:solidFill>
              </a:rPr>
              <a:t>3</a:t>
            </a:r>
          </a:p>
        </p:txBody>
      </p:sp>
      <p:sp>
        <p:nvSpPr>
          <p:cNvPr id="85" name="TextBox 84"/>
          <p:cNvSpPr txBox="1"/>
          <p:nvPr/>
        </p:nvSpPr>
        <p:spPr>
          <a:xfrm>
            <a:off x="4804348" y="924844"/>
            <a:ext cx="2206052" cy="400110"/>
          </a:xfrm>
          <a:prstGeom prst="rect">
            <a:avLst/>
          </a:prstGeom>
        </p:spPr>
        <p:txBody>
          <a:bodyPr wrap="none" rtlCol="0">
            <a:spAutoFit/>
          </a:bodyPr>
          <a:lstStyle/>
          <a:p>
            <a:pPr algn="ctr"/>
            <a:r>
              <a:rPr lang="en-US" sz="2000" b="0" dirty="0" smtClean="0">
                <a:solidFill>
                  <a:schemeClr val="bg1"/>
                </a:solidFill>
              </a:rPr>
              <a:t>There are great…</a:t>
            </a:r>
          </a:p>
        </p:txBody>
      </p:sp>
      <p:sp>
        <p:nvSpPr>
          <p:cNvPr id="86" name="Heart 85"/>
          <p:cNvSpPr/>
          <p:nvPr/>
        </p:nvSpPr>
        <p:spPr>
          <a:xfrm>
            <a:off x="5709757" y="2644360"/>
            <a:ext cx="710519" cy="638876"/>
          </a:xfrm>
          <a:prstGeom prst="hear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p:cNvPicPr>
            <a:picLocks noChangeAspect="1"/>
          </p:cNvPicPr>
          <p:nvPr/>
        </p:nvPicPr>
        <p:blipFill rotWithShape="1">
          <a:blip r:embed="rId4">
            <a:duotone>
              <a:schemeClr val="bg2">
                <a:shade val="45000"/>
                <a:satMod val="135000"/>
              </a:schemeClr>
              <a:prstClr val="white"/>
            </a:duotone>
          </a:blip>
          <a:srcRect l="4695" t="14327" r="10386" b="11134"/>
          <a:stretch/>
        </p:blipFill>
        <p:spPr>
          <a:xfrm>
            <a:off x="5200650" y="3352800"/>
            <a:ext cx="1743075" cy="1133474"/>
          </a:xfrm>
          <a:prstGeom prst="rect">
            <a:avLst/>
          </a:prstGeom>
        </p:spPr>
      </p:pic>
    </p:spTree>
    <p:extLst>
      <p:ext uri="{BB962C8B-B14F-4D97-AF65-F5344CB8AC3E}">
        <p14:creationId xmlns:p14="http://schemas.microsoft.com/office/powerpoint/2010/main" val="31396784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021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5638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3"/>
          <p:cNvPicPr>
            <a:picLocks noGrp="1" noChangeAspect="1"/>
          </p:cNvPicPr>
          <p:nvPr>
            <p:ph sz="quarter" idx="11"/>
          </p:nvPr>
        </p:nvPicPr>
        <p:blipFill rotWithShape="1">
          <a:blip r:embed="rId3" cstate="print">
            <a:extLst>
              <a:ext uri="{28A0092B-C50C-407E-A947-70E740481C1C}">
                <a14:useLocalDpi xmlns:a14="http://schemas.microsoft.com/office/drawing/2010/main" val="0"/>
              </a:ext>
            </a:extLst>
          </a:blip>
          <a:srcRect l="46188" b="15479"/>
          <a:stretch/>
        </p:blipFill>
        <p:spPr>
          <a:xfrm>
            <a:off x="5638800" y="1"/>
            <a:ext cx="6553200" cy="6859058"/>
          </a:xfrm>
          <a:prstGeom prst="rect">
            <a:avLst/>
          </a:prstGeom>
          <a:noFill/>
          <a:ln>
            <a:noFill/>
          </a:ln>
        </p:spPr>
      </p:pic>
      <p:sp>
        <p:nvSpPr>
          <p:cNvPr id="8" name="Text Placeholder 7"/>
          <p:cNvSpPr>
            <a:spLocks noGrp="1"/>
          </p:cNvSpPr>
          <p:nvPr>
            <p:ph type="body" sz="quarter" idx="10"/>
          </p:nvPr>
        </p:nvSpPr>
        <p:spPr>
          <a:xfrm>
            <a:off x="0" y="1346200"/>
            <a:ext cx="5588000" cy="2741878"/>
          </a:xfrm>
          <a:prstGeom prst="rect">
            <a:avLst/>
          </a:prstGeom>
          <a:ln>
            <a:noFill/>
          </a:ln>
        </p:spPr>
        <p:txBody>
          <a:bodyPr anchor="ctr"/>
          <a:lstStyle/>
          <a:p>
            <a:pPr marL="0" indent="0" algn="ctr">
              <a:buNone/>
            </a:pPr>
            <a:r>
              <a:rPr lang="en-US" sz="2400" dirty="0" smtClean="0">
                <a:solidFill>
                  <a:srgbClr val="63666B"/>
                </a:solidFill>
              </a:rPr>
              <a:t>is the </a:t>
            </a:r>
          </a:p>
          <a:p>
            <a:pPr marL="0" indent="0" algn="ctr">
              <a:lnSpc>
                <a:spcPct val="100000"/>
              </a:lnSpc>
              <a:spcBef>
                <a:spcPts val="0"/>
              </a:spcBef>
              <a:buNone/>
            </a:pPr>
            <a:r>
              <a:rPr lang="en-US" sz="3200" b="1" dirty="0" smtClean="0">
                <a:solidFill>
                  <a:srgbClr val="63666B"/>
                </a:solidFill>
              </a:rPr>
              <a:t>NUMBER ONE </a:t>
            </a:r>
          </a:p>
          <a:p>
            <a:pPr marL="0" indent="0" algn="ctr">
              <a:lnSpc>
                <a:spcPct val="100000"/>
              </a:lnSpc>
              <a:spcBef>
                <a:spcPts val="0"/>
              </a:spcBef>
              <a:buNone/>
            </a:pPr>
            <a:r>
              <a:rPr lang="en-US" dirty="0" smtClean="0">
                <a:solidFill>
                  <a:srgbClr val="63666B"/>
                </a:solidFill>
              </a:rPr>
              <a:t>cause of death </a:t>
            </a:r>
          </a:p>
          <a:p>
            <a:pPr marL="0" indent="0" algn="ctr">
              <a:spcBef>
                <a:spcPts val="0"/>
              </a:spcBef>
              <a:buNone/>
            </a:pPr>
            <a:r>
              <a:rPr lang="en-US" dirty="0" smtClean="0">
                <a:solidFill>
                  <a:srgbClr val="63666B"/>
                </a:solidFill>
              </a:rPr>
              <a:t>by disease in children under 14</a:t>
            </a:r>
          </a:p>
          <a:p>
            <a:pPr marL="0" indent="0" algn="ctr">
              <a:spcBef>
                <a:spcPts val="0"/>
              </a:spcBef>
              <a:buNone/>
            </a:pPr>
            <a:r>
              <a:rPr lang="en-US" dirty="0" smtClean="0">
                <a:solidFill>
                  <a:srgbClr val="63666B"/>
                </a:solidFill>
              </a:rPr>
              <a:t> in the United States</a:t>
            </a:r>
          </a:p>
          <a:p>
            <a:pPr marL="0" indent="0" algn="ctr">
              <a:spcBef>
                <a:spcPts val="0"/>
              </a:spcBef>
              <a:buNone/>
            </a:pPr>
            <a:endParaRPr lang="en-US" dirty="0">
              <a:solidFill>
                <a:schemeClr val="bg1"/>
              </a:solidFill>
            </a:endParaRPr>
          </a:p>
        </p:txBody>
      </p:sp>
      <p:sp>
        <p:nvSpPr>
          <p:cNvPr id="3" name="Rectangle 2"/>
          <p:cNvSpPr/>
          <p:nvPr/>
        </p:nvSpPr>
        <p:spPr>
          <a:xfrm>
            <a:off x="160867" y="5012267"/>
            <a:ext cx="5317066" cy="567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504825"/>
            <a:ext cx="5638800" cy="1233488"/>
          </a:xfrm>
        </p:spPr>
        <p:txBody>
          <a:bodyPr/>
          <a:lstStyle/>
          <a:p>
            <a:pPr algn="ctr"/>
            <a:r>
              <a:rPr lang="en-US" sz="5400" dirty="0" smtClean="0">
                <a:solidFill>
                  <a:srgbClr val="C20E3B"/>
                </a:solidFill>
              </a:rPr>
              <a:t>CANCER</a:t>
            </a:r>
            <a:endParaRPr lang="en-US" dirty="0">
              <a:solidFill>
                <a:srgbClr val="C20E3B"/>
              </a:solidFill>
            </a:endParaRPr>
          </a:p>
        </p:txBody>
      </p:sp>
      <p:sp>
        <p:nvSpPr>
          <p:cNvPr id="10" name="Content Placeholder 8"/>
          <p:cNvSpPr txBox="1">
            <a:spLocks/>
          </p:cNvSpPr>
          <p:nvPr/>
        </p:nvSpPr>
        <p:spPr>
          <a:xfrm>
            <a:off x="17932" y="3402366"/>
            <a:ext cx="5595468" cy="2411663"/>
          </a:xfrm>
          <a:prstGeom prst="rect">
            <a:avLst/>
          </a:prstGeom>
          <a:solidFill>
            <a:schemeClr val="bg1">
              <a:alpha val="9000"/>
            </a:schemeClr>
          </a:solidFill>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a:p>
            <a:pPr marL="0" indent="0" algn="ctr">
              <a:buFont typeface="Arial" panose="020B0604020202020204" pitchFamily="34" charset="0"/>
              <a:buNone/>
            </a:pPr>
            <a:r>
              <a:rPr lang="en-US" sz="2400" b="1" dirty="0" smtClean="0">
                <a:solidFill>
                  <a:srgbClr val="63666B"/>
                </a:solidFill>
              </a:rPr>
              <a:t>This year, the parents of nearly 16,000 children in the United States will hear the words:</a:t>
            </a:r>
          </a:p>
          <a:p>
            <a:pPr marL="0" indent="0" algn="ctr">
              <a:buFont typeface="Arial" panose="020B0604020202020204" pitchFamily="34" charset="0"/>
              <a:buNone/>
            </a:pPr>
            <a:endParaRPr lang="en-US" sz="2000" b="1" dirty="0" smtClean="0">
              <a:solidFill>
                <a:srgbClr val="63666B"/>
              </a:solidFill>
            </a:endParaRPr>
          </a:p>
          <a:p>
            <a:pPr marL="0" indent="0" algn="ctr">
              <a:buFont typeface="Arial" panose="020B0604020202020204" pitchFamily="34" charset="0"/>
              <a:buNone/>
            </a:pPr>
            <a:r>
              <a:rPr lang="en-US" sz="3600" b="1" dirty="0" smtClean="0">
                <a:solidFill>
                  <a:srgbClr val="C20E3B"/>
                </a:solidFill>
              </a:rPr>
              <a:t>“Your child has cancer.”</a:t>
            </a:r>
            <a:endParaRPr lang="en-US" sz="3600" b="1" dirty="0">
              <a:solidFill>
                <a:srgbClr val="C20E3B"/>
              </a:solidFill>
            </a:endParaRPr>
          </a:p>
        </p:txBody>
      </p:sp>
    </p:spTree>
    <p:extLst>
      <p:ext uri="{BB962C8B-B14F-4D97-AF65-F5344CB8AC3E}">
        <p14:creationId xmlns:p14="http://schemas.microsoft.com/office/powerpoint/2010/main" val="10721212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1"/>
          </p:nvPr>
        </p:nvPicPr>
        <p:blipFill rotWithShape="1">
          <a:blip r:embed="rId3" cstate="print">
            <a:extLst>
              <a:ext uri="{28A0092B-C50C-407E-A947-70E740481C1C}">
                <a14:useLocalDpi xmlns:a14="http://schemas.microsoft.com/office/drawing/2010/main" val="0"/>
              </a:ext>
            </a:extLst>
          </a:blip>
          <a:srcRect l="470" t="7548" r="158" b="7839"/>
          <a:stretch/>
        </p:blipFill>
        <p:spPr>
          <a:xfrm>
            <a:off x="0" y="0"/>
            <a:ext cx="12192000" cy="6872438"/>
          </a:xfrm>
        </p:spPr>
      </p:pic>
      <p:sp>
        <p:nvSpPr>
          <p:cNvPr id="2" name="Title 1"/>
          <p:cNvSpPr>
            <a:spLocks noGrp="1"/>
          </p:cNvSpPr>
          <p:nvPr>
            <p:ph type="title"/>
          </p:nvPr>
        </p:nvSpPr>
        <p:spPr>
          <a:xfrm>
            <a:off x="390892" y="664142"/>
            <a:ext cx="6491170" cy="2695074"/>
          </a:xfrm>
        </p:spPr>
        <p:txBody>
          <a:bodyPr/>
          <a:lstStyle/>
          <a:p>
            <a:pPr algn="ctr"/>
            <a:r>
              <a:rPr lang="en-US" dirty="0" smtClean="0">
                <a:solidFill>
                  <a:schemeClr val="bg1"/>
                </a:solidFill>
                <a:effectLst>
                  <a:outerShdw blurRad="38100" dist="38100" dir="2700000" algn="tl">
                    <a:srgbClr val="000000">
                      <a:alpha val="43137"/>
                    </a:srgbClr>
                  </a:outerShdw>
                </a:effectLst>
              </a:rPr>
              <a:t>“No child should die in the dawn of life.”</a:t>
            </a:r>
            <a:br>
              <a:rPr lang="en-US" dirty="0" smtClean="0">
                <a:solidFill>
                  <a:schemeClr val="bg1"/>
                </a:solidFill>
                <a:effectLst>
                  <a:outerShdw blurRad="38100" dist="38100" dir="2700000" algn="tl">
                    <a:srgbClr val="000000">
                      <a:alpha val="43137"/>
                    </a:srgbClr>
                  </a:outerShdw>
                </a:effectLst>
              </a:rPr>
            </a:br>
            <a:r>
              <a:rPr lang="en-US" sz="2400" dirty="0" smtClean="0">
                <a:solidFill>
                  <a:schemeClr val="bg1"/>
                </a:solidFill>
                <a:effectLst>
                  <a:outerShdw blurRad="38100" dist="38100" dir="2700000" algn="tl">
                    <a:srgbClr val="000000">
                      <a:alpha val="43137"/>
                    </a:srgbClr>
                  </a:outerShdw>
                </a:effectLst>
              </a:rPr>
              <a:t>- Danny Thomas, Founder</a:t>
            </a: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711578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4"/>
          <p:cNvGrpSpPr>
            <a:grpSpLocks noChangeAspect="1"/>
          </p:cNvGrpSpPr>
          <p:nvPr/>
        </p:nvGrpSpPr>
        <p:grpSpPr bwMode="auto">
          <a:xfrm>
            <a:off x="2261332" y="1167472"/>
            <a:ext cx="6054794" cy="1427842"/>
            <a:chOff x="1126" y="720"/>
            <a:chExt cx="3914" cy="923"/>
          </a:xfrm>
        </p:grpSpPr>
        <p:sp>
          <p:nvSpPr>
            <p:cNvPr id="69" name="Freeform 5"/>
            <p:cNvSpPr>
              <a:spLocks/>
            </p:cNvSpPr>
            <p:nvPr/>
          </p:nvSpPr>
          <p:spPr bwMode="auto">
            <a:xfrm>
              <a:off x="1126" y="720"/>
              <a:ext cx="277" cy="923"/>
            </a:xfrm>
            <a:custGeom>
              <a:avLst/>
              <a:gdLst>
                <a:gd name="T0" fmla="*/ 238 w 327"/>
                <a:gd name="T1" fmla="*/ 58 h 1086"/>
                <a:gd name="T2" fmla="*/ 137 w 327"/>
                <a:gd name="T3" fmla="*/ 6 h 1086"/>
                <a:gd name="T4" fmla="*/ 71 w 327"/>
                <a:gd name="T5" fmla="*/ 88 h 1086"/>
                <a:gd name="T6" fmla="*/ 73 w 327"/>
                <a:gd name="T7" fmla="*/ 132 h 1086"/>
                <a:gd name="T8" fmla="*/ 65 w 327"/>
                <a:gd name="T9" fmla="*/ 143 h 1086"/>
                <a:gd name="T10" fmla="*/ 80 w 327"/>
                <a:gd name="T11" fmla="*/ 173 h 1086"/>
                <a:gd name="T12" fmla="*/ 106 w 327"/>
                <a:gd name="T13" fmla="*/ 213 h 1086"/>
                <a:gd name="T14" fmla="*/ 119 w 327"/>
                <a:gd name="T15" fmla="*/ 231 h 1086"/>
                <a:gd name="T16" fmla="*/ 107 w 327"/>
                <a:gd name="T17" fmla="*/ 247 h 1086"/>
                <a:gd name="T18" fmla="*/ 69 w 327"/>
                <a:gd name="T19" fmla="*/ 334 h 1086"/>
                <a:gd name="T20" fmla="*/ 70 w 327"/>
                <a:gd name="T21" fmla="*/ 423 h 1086"/>
                <a:gd name="T22" fmla="*/ 63 w 327"/>
                <a:gd name="T23" fmla="*/ 512 h 1086"/>
                <a:gd name="T24" fmla="*/ 62 w 327"/>
                <a:gd name="T25" fmla="*/ 545 h 1086"/>
                <a:gd name="T26" fmla="*/ 59 w 327"/>
                <a:gd name="T27" fmla="*/ 570 h 1086"/>
                <a:gd name="T28" fmla="*/ 54 w 327"/>
                <a:gd name="T29" fmla="*/ 623 h 1086"/>
                <a:gd name="T30" fmla="*/ 64 w 327"/>
                <a:gd name="T31" fmla="*/ 641 h 1086"/>
                <a:gd name="T32" fmla="*/ 49 w 327"/>
                <a:gd name="T33" fmla="*/ 678 h 1086"/>
                <a:gd name="T34" fmla="*/ 28 w 327"/>
                <a:gd name="T35" fmla="*/ 721 h 1086"/>
                <a:gd name="T36" fmla="*/ 21 w 327"/>
                <a:gd name="T37" fmla="*/ 801 h 1086"/>
                <a:gd name="T38" fmla="*/ 24 w 327"/>
                <a:gd name="T39" fmla="*/ 856 h 1086"/>
                <a:gd name="T40" fmla="*/ 48 w 327"/>
                <a:gd name="T41" fmla="*/ 912 h 1086"/>
                <a:gd name="T42" fmla="*/ 65 w 327"/>
                <a:gd name="T43" fmla="*/ 945 h 1086"/>
                <a:gd name="T44" fmla="*/ 40 w 327"/>
                <a:gd name="T45" fmla="*/ 953 h 1086"/>
                <a:gd name="T46" fmla="*/ 8 w 327"/>
                <a:gd name="T47" fmla="*/ 986 h 1086"/>
                <a:gd name="T48" fmla="*/ 104 w 327"/>
                <a:gd name="T49" fmla="*/ 1004 h 1086"/>
                <a:gd name="T50" fmla="*/ 179 w 327"/>
                <a:gd name="T51" fmla="*/ 996 h 1086"/>
                <a:gd name="T52" fmla="*/ 180 w 327"/>
                <a:gd name="T53" fmla="*/ 952 h 1086"/>
                <a:gd name="T54" fmla="*/ 177 w 327"/>
                <a:gd name="T55" fmla="*/ 944 h 1086"/>
                <a:gd name="T56" fmla="*/ 192 w 327"/>
                <a:gd name="T57" fmla="*/ 962 h 1086"/>
                <a:gd name="T58" fmla="*/ 204 w 327"/>
                <a:gd name="T59" fmla="*/ 992 h 1086"/>
                <a:gd name="T60" fmla="*/ 202 w 327"/>
                <a:gd name="T61" fmla="*/ 1010 h 1086"/>
                <a:gd name="T62" fmla="*/ 162 w 327"/>
                <a:gd name="T63" fmla="*/ 1028 h 1086"/>
                <a:gd name="T64" fmla="*/ 137 w 327"/>
                <a:gd name="T65" fmla="*/ 1063 h 1086"/>
                <a:gd name="T66" fmla="*/ 273 w 327"/>
                <a:gd name="T67" fmla="*/ 1078 h 1086"/>
                <a:gd name="T68" fmla="*/ 326 w 327"/>
                <a:gd name="T69" fmla="*/ 1046 h 1086"/>
                <a:gd name="T70" fmla="*/ 310 w 327"/>
                <a:gd name="T71" fmla="*/ 1017 h 1086"/>
                <a:gd name="T72" fmla="*/ 316 w 327"/>
                <a:gd name="T73" fmla="*/ 989 h 1086"/>
                <a:gd name="T74" fmla="*/ 311 w 327"/>
                <a:gd name="T75" fmla="*/ 946 h 1086"/>
                <a:gd name="T76" fmla="*/ 297 w 327"/>
                <a:gd name="T77" fmla="*/ 848 h 1086"/>
                <a:gd name="T78" fmla="*/ 282 w 327"/>
                <a:gd name="T79" fmla="*/ 794 h 1086"/>
                <a:gd name="T80" fmla="*/ 289 w 327"/>
                <a:gd name="T81" fmla="*/ 719 h 1086"/>
                <a:gd name="T82" fmla="*/ 299 w 327"/>
                <a:gd name="T83" fmla="*/ 691 h 1086"/>
                <a:gd name="T84" fmla="*/ 298 w 327"/>
                <a:gd name="T85" fmla="*/ 601 h 1086"/>
                <a:gd name="T86" fmla="*/ 283 w 327"/>
                <a:gd name="T87" fmla="*/ 558 h 1086"/>
                <a:gd name="T88" fmla="*/ 297 w 327"/>
                <a:gd name="T89" fmla="*/ 515 h 1086"/>
                <a:gd name="T90" fmla="*/ 296 w 327"/>
                <a:gd name="T91" fmla="*/ 336 h 1086"/>
                <a:gd name="T92" fmla="*/ 244 w 327"/>
                <a:gd name="T93" fmla="*/ 240 h 1086"/>
                <a:gd name="T94" fmla="*/ 231 w 327"/>
                <a:gd name="T95" fmla="*/ 218 h 1086"/>
                <a:gd name="T96" fmla="*/ 210 w 327"/>
                <a:gd name="T97" fmla="*/ 204 h 1086"/>
                <a:gd name="T98" fmla="*/ 217 w 327"/>
                <a:gd name="T99" fmla="*/ 175 h 1086"/>
                <a:gd name="T100" fmla="*/ 243 w 327"/>
                <a:gd name="T101" fmla="*/ 154 h 1086"/>
                <a:gd name="T102" fmla="*/ 251 w 327"/>
                <a:gd name="T103" fmla="*/ 124 h 1086"/>
                <a:gd name="T104" fmla="*/ 238 w 327"/>
                <a:gd name="T105" fmla="*/ 118 h 1086"/>
                <a:gd name="T106" fmla="*/ 238 w 327"/>
                <a:gd name="T107" fmla="*/ 5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7" h="1086">
                  <a:moveTo>
                    <a:pt x="238" y="58"/>
                  </a:moveTo>
                  <a:lnTo>
                    <a:pt x="238" y="58"/>
                  </a:lnTo>
                  <a:cubicBezTo>
                    <a:pt x="238" y="58"/>
                    <a:pt x="236" y="32"/>
                    <a:pt x="215" y="20"/>
                  </a:cubicBezTo>
                  <a:cubicBezTo>
                    <a:pt x="194" y="9"/>
                    <a:pt x="162" y="0"/>
                    <a:pt x="137" y="6"/>
                  </a:cubicBezTo>
                  <a:cubicBezTo>
                    <a:pt x="112" y="13"/>
                    <a:pt x="89" y="35"/>
                    <a:pt x="84" y="40"/>
                  </a:cubicBezTo>
                  <a:cubicBezTo>
                    <a:pt x="80" y="45"/>
                    <a:pt x="72" y="78"/>
                    <a:pt x="71" y="88"/>
                  </a:cubicBezTo>
                  <a:cubicBezTo>
                    <a:pt x="70" y="98"/>
                    <a:pt x="69" y="115"/>
                    <a:pt x="70" y="119"/>
                  </a:cubicBezTo>
                  <a:cubicBezTo>
                    <a:pt x="71" y="123"/>
                    <a:pt x="73" y="132"/>
                    <a:pt x="73" y="132"/>
                  </a:cubicBezTo>
                  <a:cubicBezTo>
                    <a:pt x="73" y="132"/>
                    <a:pt x="69" y="128"/>
                    <a:pt x="64" y="129"/>
                  </a:cubicBezTo>
                  <a:cubicBezTo>
                    <a:pt x="60" y="130"/>
                    <a:pt x="64" y="142"/>
                    <a:pt x="65" y="143"/>
                  </a:cubicBezTo>
                  <a:cubicBezTo>
                    <a:pt x="66" y="144"/>
                    <a:pt x="73" y="155"/>
                    <a:pt x="74" y="158"/>
                  </a:cubicBezTo>
                  <a:cubicBezTo>
                    <a:pt x="75" y="162"/>
                    <a:pt x="80" y="171"/>
                    <a:pt x="80" y="173"/>
                  </a:cubicBezTo>
                  <a:cubicBezTo>
                    <a:pt x="81" y="175"/>
                    <a:pt x="87" y="192"/>
                    <a:pt x="91" y="198"/>
                  </a:cubicBezTo>
                  <a:cubicBezTo>
                    <a:pt x="96" y="204"/>
                    <a:pt x="105" y="213"/>
                    <a:pt x="106" y="213"/>
                  </a:cubicBezTo>
                  <a:cubicBezTo>
                    <a:pt x="108" y="214"/>
                    <a:pt x="114" y="219"/>
                    <a:pt x="114" y="219"/>
                  </a:cubicBezTo>
                  <a:cubicBezTo>
                    <a:pt x="114" y="219"/>
                    <a:pt x="119" y="228"/>
                    <a:pt x="119" y="231"/>
                  </a:cubicBezTo>
                  <a:cubicBezTo>
                    <a:pt x="119" y="234"/>
                    <a:pt x="122" y="241"/>
                    <a:pt x="121" y="244"/>
                  </a:cubicBezTo>
                  <a:cubicBezTo>
                    <a:pt x="121" y="247"/>
                    <a:pt x="107" y="245"/>
                    <a:pt x="107" y="247"/>
                  </a:cubicBezTo>
                  <a:cubicBezTo>
                    <a:pt x="106" y="249"/>
                    <a:pt x="90" y="277"/>
                    <a:pt x="89" y="281"/>
                  </a:cubicBezTo>
                  <a:cubicBezTo>
                    <a:pt x="87" y="285"/>
                    <a:pt x="69" y="326"/>
                    <a:pt x="69" y="334"/>
                  </a:cubicBezTo>
                  <a:cubicBezTo>
                    <a:pt x="69" y="341"/>
                    <a:pt x="66" y="360"/>
                    <a:pt x="68" y="373"/>
                  </a:cubicBezTo>
                  <a:cubicBezTo>
                    <a:pt x="71" y="386"/>
                    <a:pt x="70" y="414"/>
                    <a:pt x="70" y="423"/>
                  </a:cubicBezTo>
                  <a:cubicBezTo>
                    <a:pt x="69" y="431"/>
                    <a:pt x="70" y="469"/>
                    <a:pt x="70" y="474"/>
                  </a:cubicBezTo>
                  <a:cubicBezTo>
                    <a:pt x="69" y="478"/>
                    <a:pt x="63" y="512"/>
                    <a:pt x="63" y="512"/>
                  </a:cubicBezTo>
                  <a:cubicBezTo>
                    <a:pt x="63" y="512"/>
                    <a:pt x="59" y="523"/>
                    <a:pt x="64" y="529"/>
                  </a:cubicBezTo>
                  <a:cubicBezTo>
                    <a:pt x="68" y="535"/>
                    <a:pt x="63" y="541"/>
                    <a:pt x="62" y="545"/>
                  </a:cubicBezTo>
                  <a:cubicBezTo>
                    <a:pt x="61" y="550"/>
                    <a:pt x="58" y="559"/>
                    <a:pt x="57" y="564"/>
                  </a:cubicBezTo>
                  <a:cubicBezTo>
                    <a:pt x="57" y="568"/>
                    <a:pt x="57" y="571"/>
                    <a:pt x="59" y="570"/>
                  </a:cubicBezTo>
                  <a:cubicBezTo>
                    <a:pt x="61" y="569"/>
                    <a:pt x="52" y="587"/>
                    <a:pt x="52" y="592"/>
                  </a:cubicBezTo>
                  <a:cubicBezTo>
                    <a:pt x="51" y="598"/>
                    <a:pt x="51" y="621"/>
                    <a:pt x="54" y="623"/>
                  </a:cubicBezTo>
                  <a:cubicBezTo>
                    <a:pt x="57" y="626"/>
                    <a:pt x="62" y="627"/>
                    <a:pt x="62" y="627"/>
                  </a:cubicBezTo>
                  <a:cubicBezTo>
                    <a:pt x="62" y="627"/>
                    <a:pt x="62" y="641"/>
                    <a:pt x="64" y="641"/>
                  </a:cubicBezTo>
                  <a:cubicBezTo>
                    <a:pt x="65" y="642"/>
                    <a:pt x="63" y="651"/>
                    <a:pt x="59" y="655"/>
                  </a:cubicBezTo>
                  <a:cubicBezTo>
                    <a:pt x="55" y="660"/>
                    <a:pt x="50" y="675"/>
                    <a:pt x="49" y="678"/>
                  </a:cubicBezTo>
                  <a:cubicBezTo>
                    <a:pt x="48" y="680"/>
                    <a:pt x="41" y="693"/>
                    <a:pt x="38" y="693"/>
                  </a:cubicBezTo>
                  <a:cubicBezTo>
                    <a:pt x="36" y="694"/>
                    <a:pt x="29" y="716"/>
                    <a:pt x="28" y="721"/>
                  </a:cubicBezTo>
                  <a:cubicBezTo>
                    <a:pt x="27" y="727"/>
                    <a:pt x="23" y="751"/>
                    <a:pt x="23" y="755"/>
                  </a:cubicBezTo>
                  <a:cubicBezTo>
                    <a:pt x="23" y="760"/>
                    <a:pt x="21" y="790"/>
                    <a:pt x="21" y="801"/>
                  </a:cubicBezTo>
                  <a:cubicBezTo>
                    <a:pt x="21" y="811"/>
                    <a:pt x="20" y="826"/>
                    <a:pt x="20" y="830"/>
                  </a:cubicBezTo>
                  <a:cubicBezTo>
                    <a:pt x="20" y="834"/>
                    <a:pt x="23" y="849"/>
                    <a:pt x="24" y="856"/>
                  </a:cubicBezTo>
                  <a:cubicBezTo>
                    <a:pt x="24" y="864"/>
                    <a:pt x="28" y="892"/>
                    <a:pt x="35" y="899"/>
                  </a:cubicBezTo>
                  <a:cubicBezTo>
                    <a:pt x="43" y="906"/>
                    <a:pt x="43" y="910"/>
                    <a:pt x="48" y="912"/>
                  </a:cubicBezTo>
                  <a:cubicBezTo>
                    <a:pt x="53" y="914"/>
                    <a:pt x="56" y="921"/>
                    <a:pt x="56" y="925"/>
                  </a:cubicBezTo>
                  <a:cubicBezTo>
                    <a:pt x="56" y="929"/>
                    <a:pt x="63" y="944"/>
                    <a:pt x="65" y="945"/>
                  </a:cubicBezTo>
                  <a:cubicBezTo>
                    <a:pt x="68" y="946"/>
                    <a:pt x="58" y="950"/>
                    <a:pt x="58" y="950"/>
                  </a:cubicBezTo>
                  <a:cubicBezTo>
                    <a:pt x="58" y="950"/>
                    <a:pt x="43" y="953"/>
                    <a:pt x="40" y="953"/>
                  </a:cubicBezTo>
                  <a:cubicBezTo>
                    <a:pt x="37" y="954"/>
                    <a:pt x="15" y="953"/>
                    <a:pt x="10" y="961"/>
                  </a:cubicBezTo>
                  <a:cubicBezTo>
                    <a:pt x="5" y="970"/>
                    <a:pt x="0" y="979"/>
                    <a:pt x="8" y="986"/>
                  </a:cubicBezTo>
                  <a:cubicBezTo>
                    <a:pt x="16" y="993"/>
                    <a:pt x="20" y="1004"/>
                    <a:pt x="48" y="1009"/>
                  </a:cubicBezTo>
                  <a:cubicBezTo>
                    <a:pt x="75" y="1014"/>
                    <a:pt x="104" y="1004"/>
                    <a:pt x="104" y="1004"/>
                  </a:cubicBezTo>
                  <a:cubicBezTo>
                    <a:pt x="104" y="1004"/>
                    <a:pt x="153" y="1008"/>
                    <a:pt x="162" y="1004"/>
                  </a:cubicBezTo>
                  <a:cubicBezTo>
                    <a:pt x="170" y="999"/>
                    <a:pt x="179" y="997"/>
                    <a:pt x="179" y="996"/>
                  </a:cubicBezTo>
                  <a:cubicBezTo>
                    <a:pt x="179" y="994"/>
                    <a:pt x="188" y="980"/>
                    <a:pt x="188" y="977"/>
                  </a:cubicBezTo>
                  <a:cubicBezTo>
                    <a:pt x="188" y="974"/>
                    <a:pt x="185" y="955"/>
                    <a:pt x="180" y="952"/>
                  </a:cubicBezTo>
                  <a:cubicBezTo>
                    <a:pt x="174" y="949"/>
                    <a:pt x="172" y="947"/>
                    <a:pt x="172" y="947"/>
                  </a:cubicBezTo>
                  <a:cubicBezTo>
                    <a:pt x="172" y="947"/>
                    <a:pt x="171" y="943"/>
                    <a:pt x="177" y="944"/>
                  </a:cubicBezTo>
                  <a:cubicBezTo>
                    <a:pt x="184" y="944"/>
                    <a:pt x="189" y="948"/>
                    <a:pt x="192" y="948"/>
                  </a:cubicBezTo>
                  <a:cubicBezTo>
                    <a:pt x="195" y="948"/>
                    <a:pt x="191" y="956"/>
                    <a:pt x="192" y="962"/>
                  </a:cubicBezTo>
                  <a:cubicBezTo>
                    <a:pt x="193" y="968"/>
                    <a:pt x="196" y="976"/>
                    <a:pt x="194" y="977"/>
                  </a:cubicBezTo>
                  <a:cubicBezTo>
                    <a:pt x="191" y="979"/>
                    <a:pt x="199" y="989"/>
                    <a:pt x="204" y="992"/>
                  </a:cubicBezTo>
                  <a:cubicBezTo>
                    <a:pt x="208" y="995"/>
                    <a:pt x="207" y="999"/>
                    <a:pt x="204" y="1002"/>
                  </a:cubicBezTo>
                  <a:cubicBezTo>
                    <a:pt x="200" y="1005"/>
                    <a:pt x="204" y="1010"/>
                    <a:pt x="202" y="1010"/>
                  </a:cubicBezTo>
                  <a:cubicBezTo>
                    <a:pt x="201" y="1010"/>
                    <a:pt x="182" y="1021"/>
                    <a:pt x="179" y="1024"/>
                  </a:cubicBezTo>
                  <a:cubicBezTo>
                    <a:pt x="177" y="1027"/>
                    <a:pt x="165" y="1026"/>
                    <a:pt x="162" y="1028"/>
                  </a:cubicBezTo>
                  <a:cubicBezTo>
                    <a:pt x="159" y="1030"/>
                    <a:pt x="138" y="1034"/>
                    <a:pt x="135" y="1040"/>
                  </a:cubicBezTo>
                  <a:cubicBezTo>
                    <a:pt x="131" y="1046"/>
                    <a:pt x="126" y="1054"/>
                    <a:pt x="137" y="1063"/>
                  </a:cubicBezTo>
                  <a:cubicBezTo>
                    <a:pt x="148" y="1072"/>
                    <a:pt x="168" y="1086"/>
                    <a:pt x="213" y="1082"/>
                  </a:cubicBezTo>
                  <a:cubicBezTo>
                    <a:pt x="258" y="1077"/>
                    <a:pt x="268" y="1077"/>
                    <a:pt x="273" y="1078"/>
                  </a:cubicBezTo>
                  <a:cubicBezTo>
                    <a:pt x="279" y="1079"/>
                    <a:pt x="312" y="1079"/>
                    <a:pt x="319" y="1071"/>
                  </a:cubicBezTo>
                  <a:cubicBezTo>
                    <a:pt x="325" y="1062"/>
                    <a:pt x="327" y="1051"/>
                    <a:pt x="326" y="1046"/>
                  </a:cubicBezTo>
                  <a:cubicBezTo>
                    <a:pt x="326" y="1042"/>
                    <a:pt x="323" y="1027"/>
                    <a:pt x="318" y="1024"/>
                  </a:cubicBezTo>
                  <a:cubicBezTo>
                    <a:pt x="313" y="1022"/>
                    <a:pt x="309" y="1019"/>
                    <a:pt x="310" y="1017"/>
                  </a:cubicBezTo>
                  <a:cubicBezTo>
                    <a:pt x="311" y="1014"/>
                    <a:pt x="321" y="1004"/>
                    <a:pt x="321" y="1002"/>
                  </a:cubicBezTo>
                  <a:cubicBezTo>
                    <a:pt x="320" y="1000"/>
                    <a:pt x="316" y="993"/>
                    <a:pt x="316" y="989"/>
                  </a:cubicBezTo>
                  <a:cubicBezTo>
                    <a:pt x="316" y="985"/>
                    <a:pt x="315" y="973"/>
                    <a:pt x="313" y="971"/>
                  </a:cubicBezTo>
                  <a:cubicBezTo>
                    <a:pt x="310" y="970"/>
                    <a:pt x="315" y="950"/>
                    <a:pt x="311" y="946"/>
                  </a:cubicBezTo>
                  <a:cubicBezTo>
                    <a:pt x="307" y="942"/>
                    <a:pt x="307" y="899"/>
                    <a:pt x="305" y="888"/>
                  </a:cubicBezTo>
                  <a:cubicBezTo>
                    <a:pt x="303" y="878"/>
                    <a:pt x="298" y="854"/>
                    <a:pt x="297" y="848"/>
                  </a:cubicBezTo>
                  <a:cubicBezTo>
                    <a:pt x="296" y="842"/>
                    <a:pt x="283" y="810"/>
                    <a:pt x="283" y="806"/>
                  </a:cubicBezTo>
                  <a:cubicBezTo>
                    <a:pt x="283" y="803"/>
                    <a:pt x="280" y="801"/>
                    <a:pt x="282" y="794"/>
                  </a:cubicBezTo>
                  <a:cubicBezTo>
                    <a:pt x="284" y="787"/>
                    <a:pt x="300" y="757"/>
                    <a:pt x="296" y="747"/>
                  </a:cubicBezTo>
                  <a:cubicBezTo>
                    <a:pt x="292" y="738"/>
                    <a:pt x="289" y="721"/>
                    <a:pt x="289" y="719"/>
                  </a:cubicBezTo>
                  <a:cubicBezTo>
                    <a:pt x="289" y="718"/>
                    <a:pt x="294" y="712"/>
                    <a:pt x="295" y="709"/>
                  </a:cubicBezTo>
                  <a:cubicBezTo>
                    <a:pt x="295" y="706"/>
                    <a:pt x="300" y="696"/>
                    <a:pt x="299" y="691"/>
                  </a:cubicBezTo>
                  <a:cubicBezTo>
                    <a:pt x="298" y="686"/>
                    <a:pt x="302" y="663"/>
                    <a:pt x="301" y="659"/>
                  </a:cubicBezTo>
                  <a:cubicBezTo>
                    <a:pt x="300" y="655"/>
                    <a:pt x="304" y="612"/>
                    <a:pt x="298" y="601"/>
                  </a:cubicBezTo>
                  <a:cubicBezTo>
                    <a:pt x="291" y="590"/>
                    <a:pt x="289" y="567"/>
                    <a:pt x="285" y="565"/>
                  </a:cubicBezTo>
                  <a:cubicBezTo>
                    <a:pt x="282" y="563"/>
                    <a:pt x="280" y="559"/>
                    <a:pt x="283" y="558"/>
                  </a:cubicBezTo>
                  <a:cubicBezTo>
                    <a:pt x="286" y="557"/>
                    <a:pt x="298" y="552"/>
                    <a:pt x="298" y="546"/>
                  </a:cubicBezTo>
                  <a:cubicBezTo>
                    <a:pt x="298" y="540"/>
                    <a:pt x="296" y="530"/>
                    <a:pt x="297" y="515"/>
                  </a:cubicBezTo>
                  <a:cubicBezTo>
                    <a:pt x="299" y="500"/>
                    <a:pt x="307" y="434"/>
                    <a:pt x="305" y="422"/>
                  </a:cubicBezTo>
                  <a:cubicBezTo>
                    <a:pt x="303" y="411"/>
                    <a:pt x="307" y="358"/>
                    <a:pt x="296" y="336"/>
                  </a:cubicBezTo>
                  <a:cubicBezTo>
                    <a:pt x="285" y="314"/>
                    <a:pt x="268" y="285"/>
                    <a:pt x="263" y="280"/>
                  </a:cubicBezTo>
                  <a:cubicBezTo>
                    <a:pt x="258" y="276"/>
                    <a:pt x="244" y="242"/>
                    <a:pt x="244" y="240"/>
                  </a:cubicBezTo>
                  <a:cubicBezTo>
                    <a:pt x="243" y="238"/>
                    <a:pt x="244" y="234"/>
                    <a:pt x="241" y="232"/>
                  </a:cubicBezTo>
                  <a:cubicBezTo>
                    <a:pt x="238" y="231"/>
                    <a:pt x="231" y="221"/>
                    <a:pt x="231" y="218"/>
                  </a:cubicBezTo>
                  <a:cubicBezTo>
                    <a:pt x="230" y="215"/>
                    <a:pt x="221" y="209"/>
                    <a:pt x="218" y="208"/>
                  </a:cubicBezTo>
                  <a:cubicBezTo>
                    <a:pt x="216" y="207"/>
                    <a:pt x="212" y="204"/>
                    <a:pt x="210" y="204"/>
                  </a:cubicBezTo>
                  <a:cubicBezTo>
                    <a:pt x="208" y="204"/>
                    <a:pt x="208" y="201"/>
                    <a:pt x="208" y="196"/>
                  </a:cubicBezTo>
                  <a:cubicBezTo>
                    <a:pt x="208" y="192"/>
                    <a:pt x="215" y="178"/>
                    <a:pt x="217" y="175"/>
                  </a:cubicBezTo>
                  <a:cubicBezTo>
                    <a:pt x="218" y="172"/>
                    <a:pt x="222" y="178"/>
                    <a:pt x="229" y="173"/>
                  </a:cubicBezTo>
                  <a:cubicBezTo>
                    <a:pt x="235" y="168"/>
                    <a:pt x="243" y="158"/>
                    <a:pt x="243" y="154"/>
                  </a:cubicBezTo>
                  <a:cubicBezTo>
                    <a:pt x="244" y="150"/>
                    <a:pt x="250" y="147"/>
                    <a:pt x="250" y="147"/>
                  </a:cubicBezTo>
                  <a:cubicBezTo>
                    <a:pt x="250" y="147"/>
                    <a:pt x="254" y="129"/>
                    <a:pt x="251" y="124"/>
                  </a:cubicBezTo>
                  <a:cubicBezTo>
                    <a:pt x="248" y="120"/>
                    <a:pt x="242" y="123"/>
                    <a:pt x="239" y="124"/>
                  </a:cubicBezTo>
                  <a:cubicBezTo>
                    <a:pt x="236" y="124"/>
                    <a:pt x="237" y="120"/>
                    <a:pt x="238" y="118"/>
                  </a:cubicBezTo>
                  <a:cubicBezTo>
                    <a:pt x="238" y="116"/>
                    <a:pt x="242" y="97"/>
                    <a:pt x="241" y="79"/>
                  </a:cubicBezTo>
                  <a:cubicBezTo>
                    <a:pt x="240" y="62"/>
                    <a:pt x="238" y="58"/>
                    <a:pt x="238" y="58"/>
                  </a:cubicBezTo>
                  <a:close/>
                </a:path>
              </a:pathLst>
            </a:custGeom>
            <a:solidFill>
              <a:srgbClr val="9D0B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C10000"/>
                </a:solidFill>
              </a:endParaRPr>
            </a:p>
          </p:txBody>
        </p:sp>
        <p:sp>
          <p:nvSpPr>
            <p:cNvPr id="70" name="Freeform 6"/>
            <p:cNvSpPr>
              <a:spLocks/>
            </p:cNvSpPr>
            <p:nvPr/>
          </p:nvSpPr>
          <p:spPr bwMode="auto">
            <a:xfrm>
              <a:off x="1531" y="720"/>
              <a:ext cx="276" cy="923"/>
            </a:xfrm>
            <a:custGeom>
              <a:avLst/>
              <a:gdLst>
                <a:gd name="T0" fmla="*/ 238 w 327"/>
                <a:gd name="T1" fmla="*/ 58 h 1086"/>
                <a:gd name="T2" fmla="*/ 137 w 327"/>
                <a:gd name="T3" fmla="*/ 6 h 1086"/>
                <a:gd name="T4" fmla="*/ 71 w 327"/>
                <a:gd name="T5" fmla="*/ 88 h 1086"/>
                <a:gd name="T6" fmla="*/ 73 w 327"/>
                <a:gd name="T7" fmla="*/ 132 h 1086"/>
                <a:gd name="T8" fmla="*/ 65 w 327"/>
                <a:gd name="T9" fmla="*/ 143 h 1086"/>
                <a:gd name="T10" fmla="*/ 80 w 327"/>
                <a:gd name="T11" fmla="*/ 173 h 1086"/>
                <a:gd name="T12" fmla="*/ 106 w 327"/>
                <a:gd name="T13" fmla="*/ 213 h 1086"/>
                <a:gd name="T14" fmla="*/ 119 w 327"/>
                <a:gd name="T15" fmla="*/ 231 h 1086"/>
                <a:gd name="T16" fmla="*/ 107 w 327"/>
                <a:gd name="T17" fmla="*/ 247 h 1086"/>
                <a:gd name="T18" fmla="*/ 69 w 327"/>
                <a:gd name="T19" fmla="*/ 334 h 1086"/>
                <a:gd name="T20" fmla="*/ 70 w 327"/>
                <a:gd name="T21" fmla="*/ 423 h 1086"/>
                <a:gd name="T22" fmla="*/ 63 w 327"/>
                <a:gd name="T23" fmla="*/ 512 h 1086"/>
                <a:gd name="T24" fmla="*/ 62 w 327"/>
                <a:gd name="T25" fmla="*/ 545 h 1086"/>
                <a:gd name="T26" fmla="*/ 59 w 327"/>
                <a:gd name="T27" fmla="*/ 570 h 1086"/>
                <a:gd name="T28" fmla="*/ 54 w 327"/>
                <a:gd name="T29" fmla="*/ 623 h 1086"/>
                <a:gd name="T30" fmla="*/ 64 w 327"/>
                <a:gd name="T31" fmla="*/ 641 h 1086"/>
                <a:gd name="T32" fmla="*/ 49 w 327"/>
                <a:gd name="T33" fmla="*/ 678 h 1086"/>
                <a:gd name="T34" fmla="*/ 28 w 327"/>
                <a:gd name="T35" fmla="*/ 721 h 1086"/>
                <a:gd name="T36" fmla="*/ 21 w 327"/>
                <a:gd name="T37" fmla="*/ 801 h 1086"/>
                <a:gd name="T38" fmla="*/ 24 w 327"/>
                <a:gd name="T39" fmla="*/ 856 h 1086"/>
                <a:gd name="T40" fmla="*/ 48 w 327"/>
                <a:gd name="T41" fmla="*/ 912 h 1086"/>
                <a:gd name="T42" fmla="*/ 65 w 327"/>
                <a:gd name="T43" fmla="*/ 945 h 1086"/>
                <a:gd name="T44" fmla="*/ 40 w 327"/>
                <a:gd name="T45" fmla="*/ 953 h 1086"/>
                <a:gd name="T46" fmla="*/ 8 w 327"/>
                <a:gd name="T47" fmla="*/ 986 h 1086"/>
                <a:gd name="T48" fmla="*/ 104 w 327"/>
                <a:gd name="T49" fmla="*/ 1004 h 1086"/>
                <a:gd name="T50" fmla="*/ 179 w 327"/>
                <a:gd name="T51" fmla="*/ 996 h 1086"/>
                <a:gd name="T52" fmla="*/ 180 w 327"/>
                <a:gd name="T53" fmla="*/ 952 h 1086"/>
                <a:gd name="T54" fmla="*/ 177 w 327"/>
                <a:gd name="T55" fmla="*/ 944 h 1086"/>
                <a:gd name="T56" fmla="*/ 192 w 327"/>
                <a:gd name="T57" fmla="*/ 962 h 1086"/>
                <a:gd name="T58" fmla="*/ 204 w 327"/>
                <a:gd name="T59" fmla="*/ 992 h 1086"/>
                <a:gd name="T60" fmla="*/ 202 w 327"/>
                <a:gd name="T61" fmla="*/ 1010 h 1086"/>
                <a:gd name="T62" fmla="*/ 162 w 327"/>
                <a:gd name="T63" fmla="*/ 1028 h 1086"/>
                <a:gd name="T64" fmla="*/ 137 w 327"/>
                <a:gd name="T65" fmla="*/ 1063 h 1086"/>
                <a:gd name="T66" fmla="*/ 273 w 327"/>
                <a:gd name="T67" fmla="*/ 1078 h 1086"/>
                <a:gd name="T68" fmla="*/ 326 w 327"/>
                <a:gd name="T69" fmla="*/ 1046 h 1086"/>
                <a:gd name="T70" fmla="*/ 310 w 327"/>
                <a:gd name="T71" fmla="*/ 1017 h 1086"/>
                <a:gd name="T72" fmla="*/ 316 w 327"/>
                <a:gd name="T73" fmla="*/ 989 h 1086"/>
                <a:gd name="T74" fmla="*/ 311 w 327"/>
                <a:gd name="T75" fmla="*/ 946 h 1086"/>
                <a:gd name="T76" fmla="*/ 297 w 327"/>
                <a:gd name="T77" fmla="*/ 848 h 1086"/>
                <a:gd name="T78" fmla="*/ 282 w 327"/>
                <a:gd name="T79" fmla="*/ 794 h 1086"/>
                <a:gd name="T80" fmla="*/ 289 w 327"/>
                <a:gd name="T81" fmla="*/ 719 h 1086"/>
                <a:gd name="T82" fmla="*/ 299 w 327"/>
                <a:gd name="T83" fmla="*/ 691 h 1086"/>
                <a:gd name="T84" fmla="*/ 298 w 327"/>
                <a:gd name="T85" fmla="*/ 601 h 1086"/>
                <a:gd name="T86" fmla="*/ 283 w 327"/>
                <a:gd name="T87" fmla="*/ 558 h 1086"/>
                <a:gd name="T88" fmla="*/ 297 w 327"/>
                <a:gd name="T89" fmla="*/ 515 h 1086"/>
                <a:gd name="T90" fmla="*/ 296 w 327"/>
                <a:gd name="T91" fmla="*/ 336 h 1086"/>
                <a:gd name="T92" fmla="*/ 244 w 327"/>
                <a:gd name="T93" fmla="*/ 240 h 1086"/>
                <a:gd name="T94" fmla="*/ 231 w 327"/>
                <a:gd name="T95" fmla="*/ 218 h 1086"/>
                <a:gd name="T96" fmla="*/ 210 w 327"/>
                <a:gd name="T97" fmla="*/ 204 h 1086"/>
                <a:gd name="T98" fmla="*/ 217 w 327"/>
                <a:gd name="T99" fmla="*/ 175 h 1086"/>
                <a:gd name="T100" fmla="*/ 243 w 327"/>
                <a:gd name="T101" fmla="*/ 154 h 1086"/>
                <a:gd name="T102" fmla="*/ 251 w 327"/>
                <a:gd name="T103" fmla="*/ 124 h 1086"/>
                <a:gd name="T104" fmla="*/ 238 w 327"/>
                <a:gd name="T105" fmla="*/ 118 h 1086"/>
                <a:gd name="T106" fmla="*/ 238 w 327"/>
                <a:gd name="T107" fmla="*/ 5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7" h="1086">
                  <a:moveTo>
                    <a:pt x="238" y="58"/>
                  </a:moveTo>
                  <a:lnTo>
                    <a:pt x="238" y="58"/>
                  </a:lnTo>
                  <a:cubicBezTo>
                    <a:pt x="238" y="58"/>
                    <a:pt x="236" y="32"/>
                    <a:pt x="215" y="20"/>
                  </a:cubicBezTo>
                  <a:cubicBezTo>
                    <a:pt x="194" y="9"/>
                    <a:pt x="163" y="0"/>
                    <a:pt x="137" y="6"/>
                  </a:cubicBezTo>
                  <a:cubicBezTo>
                    <a:pt x="112" y="13"/>
                    <a:pt x="89" y="35"/>
                    <a:pt x="85" y="40"/>
                  </a:cubicBezTo>
                  <a:cubicBezTo>
                    <a:pt x="80" y="45"/>
                    <a:pt x="72" y="78"/>
                    <a:pt x="71" y="88"/>
                  </a:cubicBezTo>
                  <a:cubicBezTo>
                    <a:pt x="70" y="98"/>
                    <a:pt x="69" y="115"/>
                    <a:pt x="70" y="119"/>
                  </a:cubicBezTo>
                  <a:cubicBezTo>
                    <a:pt x="71" y="123"/>
                    <a:pt x="73" y="132"/>
                    <a:pt x="73" y="132"/>
                  </a:cubicBezTo>
                  <a:cubicBezTo>
                    <a:pt x="73" y="132"/>
                    <a:pt x="69" y="128"/>
                    <a:pt x="64" y="129"/>
                  </a:cubicBezTo>
                  <a:cubicBezTo>
                    <a:pt x="60" y="130"/>
                    <a:pt x="64" y="142"/>
                    <a:pt x="65" y="143"/>
                  </a:cubicBezTo>
                  <a:cubicBezTo>
                    <a:pt x="66" y="144"/>
                    <a:pt x="73" y="155"/>
                    <a:pt x="74" y="158"/>
                  </a:cubicBezTo>
                  <a:cubicBezTo>
                    <a:pt x="75" y="162"/>
                    <a:pt x="80" y="171"/>
                    <a:pt x="80" y="173"/>
                  </a:cubicBezTo>
                  <a:cubicBezTo>
                    <a:pt x="81" y="175"/>
                    <a:pt x="87" y="192"/>
                    <a:pt x="91" y="198"/>
                  </a:cubicBezTo>
                  <a:cubicBezTo>
                    <a:pt x="96" y="204"/>
                    <a:pt x="105" y="213"/>
                    <a:pt x="106" y="213"/>
                  </a:cubicBezTo>
                  <a:cubicBezTo>
                    <a:pt x="108" y="214"/>
                    <a:pt x="115" y="219"/>
                    <a:pt x="115" y="219"/>
                  </a:cubicBezTo>
                  <a:cubicBezTo>
                    <a:pt x="115" y="219"/>
                    <a:pt x="119" y="228"/>
                    <a:pt x="119" y="231"/>
                  </a:cubicBezTo>
                  <a:cubicBezTo>
                    <a:pt x="119" y="234"/>
                    <a:pt x="122" y="241"/>
                    <a:pt x="121" y="244"/>
                  </a:cubicBezTo>
                  <a:cubicBezTo>
                    <a:pt x="121" y="247"/>
                    <a:pt x="107" y="245"/>
                    <a:pt x="107" y="247"/>
                  </a:cubicBezTo>
                  <a:cubicBezTo>
                    <a:pt x="106" y="249"/>
                    <a:pt x="90" y="277"/>
                    <a:pt x="89" y="281"/>
                  </a:cubicBezTo>
                  <a:cubicBezTo>
                    <a:pt x="87" y="285"/>
                    <a:pt x="69" y="326"/>
                    <a:pt x="69" y="334"/>
                  </a:cubicBezTo>
                  <a:cubicBezTo>
                    <a:pt x="69" y="341"/>
                    <a:pt x="66" y="360"/>
                    <a:pt x="68" y="373"/>
                  </a:cubicBezTo>
                  <a:cubicBezTo>
                    <a:pt x="71" y="386"/>
                    <a:pt x="71" y="414"/>
                    <a:pt x="70" y="423"/>
                  </a:cubicBezTo>
                  <a:cubicBezTo>
                    <a:pt x="69" y="431"/>
                    <a:pt x="70" y="469"/>
                    <a:pt x="70" y="474"/>
                  </a:cubicBezTo>
                  <a:cubicBezTo>
                    <a:pt x="69" y="478"/>
                    <a:pt x="63" y="512"/>
                    <a:pt x="63" y="512"/>
                  </a:cubicBezTo>
                  <a:cubicBezTo>
                    <a:pt x="63" y="512"/>
                    <a:pt x="59" y="523"/>
                    <a:pt x="64" y="529"/>
                  </a:cubicBezTo>
                  <a:cubicBezTo>
                    <a:pt x="68" y="535"/>
                    <a:pt x="63" y="541"/>
                    <a:pt x="62" y="545"/>
                  </a:cubicBezTo>
                  <a:cubicBezTo>
                    <a:pt x="61" y="550"/>
                    <a:pt x="58" y="559"/>
                    <a:pt x="57" y="564"/>
                  </a:cubicBezTo>
                  <a:cubicBezTo>
                    <a:pt x="57" y="568"/>
                    <a:pt x="57" y="571"/>
                    <a:pt x="59" y="570"/>
                  </a:cubicBezTo>
                  <a:cubicBezTo>
                    <a:pt x="62" y="569"/>
                    <a:pt x="52" y="587"/>
                    <a:pt x="52" y="592"/>
                  </a:cubicBezTo>
                  <a:cubicBezTo>
                    <a:pt x="51" y="598"/>
                    <a:pt x="51" y="621"/>
                    <a:pt x="54" y="623"/>
                  </a:cubicBezTo>
                  <a:cubicBezTo>
                    <a:pt x="57" y="626"/>
                    <a:pt x="62" y="627"/>
                    <a:pt x="62" y="627"/>
                  </a:cubicBezTo>
                  <a:cubicBezTo>
                    <a:pt x="62" y="627"/>
                    <a:pt x="62" y="641"/>
                    <a:pt x="64" y="641"/>
                  </a:cubicBezTo>
                  <a:cubicBezTo>
                    <a:pt x="65" y="642"/>
                    <a:pt x="63" y="651"/>
                    <a:pt x="59" y="655"/>
                  </a:cubicBezTo>
                  <a:cubicBezTo>
                    <a:pt x="55" y="660"/>
                    <a:pt x="50" y="675"/>
                    <a:pt x="49" y="678"/>
                  </a:cubicBezTo>
                  <a:cubicBezTo>
                    <a:pt x="48" y="680"/>
                    <a:pt x="41" y="693"/>
                    <a:pt x="38" y="693"/>
                  </a:cubicBezTo>
                  <a:cubicBezTo>
                    <a:pt x="36" y="694"/>
                    <a:pt x="29" y="716"/>
                    <a:pt x="28" y="721"/>
                  </a:cubicBezTo>
                  <a:cubicBezTo>
                    <a:pt x="27" y="727"/>
                    <a:pt x="23" y="751"/>
                    <a:pt x="23" y="755"/>
                  </a:cubicBezTo>
                  <a:cubicBezTo>
                    <a:pt x="23" y="760"/>
                    <a:pt x="21" y="790"/>
                    <a:pt x="21" y="801"/>
                  </a:cubicBezTo>
                  <a:cubicBezTo>
                    <a:pt x="21" y="811"/>
                    <a:pt x="20" y="826"/>
                    <a:pt x="20" y="830"/>
                  </a:cubicBezTo>
                  <a:cubicBezTo>
                    <a:pt x="20" y="834"/>
                    <a:pt x="23" y="849"/>
                    <a:pt x="24" y="856"/>
                  </a:cubicBezTo>
                  <a:cubicBezTo>
                    <a:pt x="24" y="864"/>
                    <a:pt x="28" y="892"/>
                    <a:pt x="35" y="899"/>
                  </a:cubicBezTo>
                  <a:cubicBezTo>
                    <a:pt x="43" y="906"/>
                    <a:pt x="43" y="910"/>
                    <a:pt x="48" y="912"/>
                  </a:cubicBezTo>
                  <a:cubicBezTo>
                    <a:pt x="53" y="914"/>
                    <a:pt x="56" y="921"/>
                    <a:pt x="56" y="925"/>
                  </a:cubicBezTo>
                  <a:cubicBezTo>
                    <a:pt x="56" y="929"/>
                    <a:pt x="63" y="944"/>
                    <a:pt x="65" y="945"/>
                  </a:cubicBezTo>
                  <a:cubicBezTo>
                    <a:pt x="68" y="946"/>
                    <a:pt x="58" y="950"/>
                    <a:pt x="58" y="950"/>
                  </a:cubicBezTo>
                  <a:cubicBezTo>
                    <a:pt x="58" y="950"/>
                    <a:pt x="43" y="953"/>
                    <a:pt x="40" y="953"/>
                  </a:cubicBezTo>
                  <a:cubicBezTo>
                    <a:pt x="37" y="954"/>
                    <a:pt x="15" y="953"/>
                    <a:pt x="10" y="961"/>
                  </a:cubicBezTo>
                  <a:cubicBezTo>
                    <a:pt x="5" y="970"/>
                    <a:pt x="0" y="979"/>
                    <a:pt x="8" y="986"/>
                  </a:cubicBezTo>
                  <a:cubicBezTo>
                    <a:pt x="16" y="993"/>
                    <a:pt x="20" y="1004"/>
                    <a:pt x="48" y="1009"/>
                  </a:cubicBezTo>
                  <a:cubicBezTo>
                    <a:pt x="75" y="1014"/>
                    <a:pt x="104" y="1004"/>
                    <a:pt x="104" y="1004"/>
                  </a:cubicBezTo>
                  <a:cubicBezTo>
                    <a:pt x="104" y="1004"/>
                    <a:pt x="153" y="1008"/>
                    <a:pt x="162" y="1004"/>
                  </a:cubicBezTo>
                  <a:cubicBezTo>
                    <a:pt x="170" y="999"/>
                    <a:pt x="179" y="997"/>
                    <a:pt x="179" y="996"/>
                  </a:cubicBezTo>
                  <a:cubicBezTo>
                    <a:pt x="179" y="994"/>
                    <a:pt x="188" y="980"/>
                    <a:pt x="188" y="977"/>
                  </a:cubicBezTo>
                  <a:cubicBezTo>
                    <a:pt x="188" y="974"/>
                    <a:pt x="186" y="955"/>
                    <a:pt x="180" y="952"/>
                  </a:cubicBezTo>
                  <a:cubicBezTo>
                    <a:pt x="174" y="949"/>
                    <a:pt x="172" y="947"/>
                    <a:pt x="172" y="947"/>
                  </a:cubicBezTo>
                  <a:cubicBezTo>
                    <a:pt x="172" y="947"/>
                    <a:pt x="171" y="943"/>
                    <a:pt x="177" y="944"/>
                  </a:cubicBezTo>
                  <a:cubicBezTo>
                    <a:pt x="184" y="944"/>
                    <a:pt x="189" y="948"/>
                    <a:pt x="192" y="948"/>
                  </a:cubicBezTo>
                  <a:cubicBezTo>
                    <a:pt x="195" y="948"/>
                    <a:pt x="191" y="956"/>
                    <a:pt x="192" y="962"/>
                  </a:cubicBezTo>
                  <a:cubicBezTo>
                    <a:pt x="193" y="968"/>
                    <a:pt x="196" y="976"/>
                    <a:pt x="194" y="977"/>
                  </a:cubicBezTo>
                  <a:cubicBezTo>
                    <a:pt x="191" y="979"/>
                    <a:pt x="200" y="989"/>
                    <a:pt x="204" y="992"/>
                  </a:cubicBezTo>
                  <a:cubicBezTo>
                    <a:pt x="209" y="995"/>
                    <a:pt x="207" y="999"/>
                    <a:pt x="204" y="1002"/>
                  </a:cubicBezTo>
                  <a:cubicBezTo>
                    <a:pt x="200" y="1005"/>
                    <a:pt x="204" y="1010"/>
                    <a:pt x="202" y="1010"/>
                  </a:cubicBezTo>
                  <a:cubicBezTo>
                    <a:pt x="201" y="1010"/>
                    <a:pt x="182" y="1021"/>
                    <a:pt x="179" y="1024"/>
                  </a:cubicBezTo>
                  <a:cubicBezTo>
                    <a:pt x="177" y="1027"/>
                    <a:pt x="165" y="1026"/>
                    <a:pt x="162" y="1028"/>
                  </a:cubicBezTo>
                  <a:cubicBezTo>
                    <a:pt x="159" y="1030"/>
                    <a:pt x="138" y="1034"/>
                    <a:pt x="135" y="1040"/>
                  </a:cubicBezTo>
                  <a:cubicBezTo>
                    <a:pt x="131" y="1046"/>
                    <a:pt x="126" y="1054"/>
                    <a:pt x="137" y="1063"/>
                  </a:cubicBezTo>
                  <a:cubicBezTo>
                    <a:pt x="148" y="1072"/>
                    <a:pt x="168" y="1086"/>
                    <a:pt x="213" y="1082"/>
                  </a:cubicBezTo>
                  <a:cubicBezTo>
                    <a:pt x="258" y="1077"/>
                    <a:pt x="268" y="1077"/>
                    <a:pt x="273" y="1078"/>
                  </a:cubicBezTo>
                  <a:cubicBezTo>
                    <a:pt x="279" y="1079"/>
                    <a:pt x="312" y="1079"/>
                    <a:pt x="319" y="1071"/>
                  </a:cubicBezTo>
                  <a:cubicBezTo>
                    <a:pt x="325" y="1062"/>
                    <a:pt x="327" y="1051"/>
                    <a:pt x="326" y="1046"/>
                  </a:cubicBezTo>
                  <a:cubicBezTo>
                    <a:pt x="326" y="1042"/>
                    <a:pt x="323" y="1027"/>
                    <a:pt x="318" y="1024"/>
                  </a:cubicBezTo>
                  <a:cubicBezTo>
                    <a:pt x="313" y="1022"/>
                    <a:pt x="309" y="1019"/>
                    <a:pt x="310" y="1017"/>
                  </a:cubicBezTo>
                  <a:cubicBezTo>
                    <a:pt x="311" y="1014"/>
                    <a:pt x="321" y="1004"/>
                    <a:pt x="321" y="1002"/>
                  </a:cubicBezTo>
                  <a:cubicBezTo>
                    <a:pt x="320" y="1000"/>
                    <a:pt x="316" y="993"/>
                    <a:pt x="316" y="989"/>
                  </a:cubicBezTo>
                  <a:cubicBezTo>
                    <a:pt x="316" y="985"/>
                    <a:pt x="315" y="973"/>
                    <a:pt x="313" y="971"/>
                  </a:cubicBezTo>
                  <a:cubicBezTo>
                    <a:pt x="310" y="970"/>
                    <a:pt x="315" y="950"/>
                    <a:pt x="311" y="946"/>
                  </a:cubicBezTo>
                  <a:cubicBezTo>
                    <a:pt x="307" y="942"/>
                    <a:pt x="307" y="899"/>
                    <a:pt x="305" y="888"/>
                  </a:cubicBezTo>
                  <a:cubicBezTo>
                    <a:pt x="303" y="878"/>
                    <a:pt x="298" y="854"/>
                    <a:pt x="297" y="848"/>
                  </a:cubicBezTo>
                  <a:cubicBezTo>
                    <a:pt x="296" y="842"/>
                    <a:pt x="283" y="810"/>
                    <a:pt x="283" y="806"/>
                  </a:cubicBezTo>
                  <a:cubicBezTo>
                    <a:pt x="283" y="803"/>
                    <a:pt x="280" y="801"/>
                    <a:pt x="282" y="794"/>
                  </a:cubicBezTo>
                  <a:cubicBezTo>
                    <a:pt x="284" y="787"/>
                    <a:pt x="300" y="757"/>
                    <a:pt x="296" y="747"/>
                  </a:cubicBezTo>
                  <a:cubicBezTo>
                    <a:pt x="292" y="738"/>
                    <a:pt x="289" y="721"/>
                    <a:pt x="289" y="719"/>
                  </a:cubicBezTo>
                  <a:cubicBezTo>
                    <a:pt x="289" y="718"/>
                    <a:pt x="294" y="712"/>
                    <a:pt x="295" y="709"/>
                  </a:cubicBezTo>
                  <a:cubicBezTo>
                    <a:pt x="295" y="706"/>
                    <a:pt x="300" y="696"/>
                    <a:pt x="299" y="691"/>
                  </a:cubicBezTo>
                  <a:cubicBezTo>
                    <a:pt x="298" y="686"/>
                    <a:pt x="302" y="663"/>
                    <a:pt x="301" y="659"/>
                  </a:cubicBezTo>
                  <a:cubicBezTo>
                    <a:pt x="300" y="655"/>
                    <a:pt x="304" y="612"/>
                    <a:pt x="298" y="601"/>
                  </a:cubicBezTo>
                  <a:cubicBezTo>
                    <a:pt x="291" y="590"/>
                    <a:pt x="289" y="567"/>
                    <a:pt x="285" y="565"/>
                  </a:cubicBezTo>
                  <a:cubicBezTo>
                    <a:pt x="282" y="563"/>
                    <a:pt x="280" y="559"/>
                    <a:pt x="283" y="558"/>
                  </a:cubicBezTo>
                  <a:cubicBezTo>
                    <a:pt x="286" y="557"/>
                    <a:pt x="298" y="552"/>
                    <a:pt x="298" y="546"/>
                  </a:cubicBezTo>
                  <a:cubicBezTo>
                    <a:pt x="298" y="540"/>
                    <a:pt x="296" y="530"/>
                    <a:pt x="297" y="515"/>
                  </a:cubicBezTo>
                  <a:cubicBezTo>
                    <a:pt x="299" y="500"/>
                    <a:pt x="307" y="434"/>
                    <a:pt x="305" y="422"/>
                  </a:cubicBezTo>
                  <a:cubicBezTo>
                    <a:pt x="303" y="411"/>
                    <a:pt x="308" y="358"/>
                    <a:pt x="296" y="336"/>
                  </a:cubicBezTo>
                  <a:cubicBezTo>
                    <a:pt x="285" y="314"/>
                    <a:pt x="268" y="285"/>
                    <a:pt x="263" y="280"/>
                  </a:cubicBezTo>
                  <a:cubicBezTo>
                    <a:pt x="258" y="276"/>
                    <a:pt x="244" y="242"/>
                    <a:pt x="244" y="240"/>
                  </a:cubicBezTo>
                  <a:cubicBezTo>
                    <a:pt x="243" y="238"/>
                    <a:pt x="244" y="234"/>
                    <a:pt x="241" y="232"/>
                  </a:cubicBezTo>
                  <a:cubicBezTo>
                    <a:pt x="238" y="231"/>
                    <a:pt x="231" y="221"/>
                    <a:pt x="231" y="218"/>
                  </a:cubicBezTo>
                  <a:cubicBezTo>
                    <a:pt x="230" y="215"/>
                    <a:pt x="221" y="209"/>
                    <a:pt x="218" y="208"/>
                  </a:cubicBezTo>
                  <a:cubicBezTo>
                    <a:pt x="216" y="207"/>
                    <a:pt x="212" y="204"/>
                    <a:pt x="210" y="204"/>
                  </a:cubicBezTo>
                  <a:cubicBezTo>
                    <a:pt x="208" y="204"/>
                    <a:pt x="209" y="201"/>
                    <a:pt x="209" y="196"/>
                  </a:cubicBezTo>
                  <a:cubicBezTo>
                    <a:pt x="209" y="192"/>
                    <a:pt x="216" y="178"/>
                    <a:pt x="217" y="175"/>
                  </a:cubicBezTo>
                  <a:cubicBezTo>
                    <a:pt x="218" y="172"/>
                    <a:pt x="222" y="178"/>
                    <a:pt x="229" y="173"/>
                  </a:cubicBezTo>
                  <a:cubicBezTo>
                    <a:pt x="235" y="168"/>
                    <a:pt x="243" y="158"/>
                    <a:pt x="243" y="154"/>
                  </a:cubicBezTo>
                  <a:cubicBezTo>
                    <a:pt x="244" y="150"/>
                    <a:pt x="250" y="147"/>
                    <a:pt x="250" y="147"/>
                  </a:cubicBezTo>
                  <a:cubicBezTo>
                    <a:pt x="250" y="147"/>
                    <a:pt x="255" y="129"/>
                    <a:pt x="251" y="124"/>
                  </a:cubicBezTo>
                  <a:cubicBezTo>
                    <a:pt x="248" y="120"/>
                    <a:pt x="242" y="123"/>
                    <a:pt x="239" y="124"/>
                  </a:cubicBezTo>
                  <a:cubicBezTo>
                    <a:pt x="236" y="124"/>
                    <a:pt x="237" y="120"/>
                    <a:pt x="238" y="118"/>
                  </a:cubicBezTo>
                  <a:cubicBezTo>
                    <a:pt x="239" y="116"/>
                    <a:pt x="242" y="97"/>
                    <a:pt x="241" y="79"/>
                  </a:cubicBezTo>
                  <a:cubicBezTo>
                    <a:pt x="240" y="62"/>
                    <a:pt x="238" y="58"/>
                    <a:pt x="238" y="58"/>
                  </a:cubicBezTo>
                  <a:close/>
                </a:path>
              </a:pathLst>
            </a:custGeom>
            <a:solidFill>
              <a:srgbClr val="9D0B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C10000"/>
                </a:solidFill>
              </a:endParaRPr>
            </a:p>
          </p:txBody>
        </p:sp>
        <p:sp>
          <p:nvSpPr>
            <p:cNvPr id="71" name="Freeform 7"/>
            <p:cNvSpPr>
              <a:spLocks/>
            </p:cNvSpPr>
            <p:nvPr/>
          </p:nvSpPr>
          <p:spPr bwMode="auto">
            <a:xfrm>
              <a:off x="1935" y="720"/>
              <a:ext cx="276" cy="923"/>
            </a:xfrm>
            <a:custGeom>
              <a:avLst/>
              <a:gdLst>
                <a:gd name="T0" fmla="*/ 238 w 327"/>
                <a:gd name="T1" fmla="*/ 58 h 1086"/>
                <a:gd name="T2" fmla="*/ 138 w 327"/>
                <a:gd name="T3" fmla="*/ 6 h 1086"/>
                <a:gd name="T4" fmla="*/ 71 w 327"/>
                <a:gd name="T5" fmla="*/ 88 h 1086"/>
                <a:gd name="T6" fmla="*/ 73 w 327"/>
                <a:gd name="T7" fmla="*/ 132 h 1086"/>
                <a:gd name="T8" fmla="*/ 65 w 327"/>
                <a:gd name="T9" fmla="*/ 143 h 1086"/>
                <a:gd name="T10" fmla="*/ 81 w 327"/>
                <a:gd name="T11" fmla="*/ 173 h 1086"/>
                <a:gd name="T12" fmla="*/ 106 w 327"/>
                <a:gd name="T13" fmla="*/ 213 h 1086"/>
                <a:gd name="T14" fmla="*/ 119 w 327"/>
                <a:gd name="T15" fmla="*/ 231 h 1086"/>
                <a:gd name="T16" fmla="*/ 107 w 327"/>
                <a:gd name="T17" fmla="*/ 247 h 1086"/>
                <a:gd name="T18" fmla="*/ 69 w 327"/>
                <a:gd name="T19" fmla="*/ 334 h 1086"/>
                <a:gd name="T20" fmla="*/ 70 w 327"/>
                <a:gd name="T21" fmla="*/ 423 h 1086"/>
                <a:gd name="T22" fmla="*/ 63 w 327"/>
                <a:gd name="T23" fmla="*/ 512 h 1086"/>
                <a:gd name="T24" fmla="*/ 62 w 327"/>
                <a:gd name="T25" fmla="*/ 545 h 1086"/>
                <a:gd name="T26" fmla="*/ 60 w 327"/>
                <a:gd name="T27" fmla="*/ 570 h 1086"/>
                <a:gd name="T28" fmla="*/ 54 w 327"/>
                <a:gd name="T29" fmla="*/ 623 h 1086"/>
                <a:gd name="T30" fmla="*/ 64 w 327"/>
                <a:gd name="T31" fmla="*/ 641 h 1086"/>
                <a:gd name="T32" fmla="*/ 49 w 327"/>
                <a:gd name="T33" fmla="*/ 678 h 1086"/>
                <a:gd name="T34" fmla="*/ 28 w 327"/>
                <a:gd name="T35" fmla="*/ 721 h 1086"/>
                <a:gd name="T36" fmla="*/ 21 w 327"/>
                <a:gd name="T37" fmla="*/ 801 h 1086"/>
                <a:gd name="T38" fmla="*/ 24 w 327"/>
                <a:gd name="T39" fmla="*/ 856 h 1086"/>
                <a:gd name="T40" fmla="*/ 48 w 327"/>
                <a:gd name="T41" fmla="*/ 912 h 1086"/>
                <a:gd name="T42" fmla="*/ 65 w 327"/>
                <a:gd name="T43" fmla="*/ 945 h 1086"/>
                <a:gd name="T44" fmla="*/ 40 w 327"/>
                <a:gd name="T45" fmla="*/ 953 h 1086"/>
                <a:gd name="T46" fmla="*/ 8 w 327"/>
                <a:gd name="T47" fmla="*/ 986 h 1086"/>
                <a:gd name="T48" fmla="*/ 104 w 327"/>
                <a:gd name="T49" fmla="*/ 1004 h 1086"/>
                <a:gd name="T50" fmla="*/ 179 w 327"/>
                <a:gd name="T51" fmla="*/ 996 h 1086"/>
                <a:gd name="T52" fmla="*/ 180 w 327"/>
                <a:gd name="T53" fmla="*/ 952 h 1086"/>
                <a:gd name="T54" fmla="*/ 177 w 327"/>
                <a:gd name="T55" fmla="*/ 944 h 1086"/>
                <a:gd name="T56" fmla="*/ 192 w 327"/>
                <a:gd name="T57" fmla="*/ 962 h 1086"/>
                <a:gd name="T58" fmla="*/ 204 w 327"/>
                <a:gd name="T59" fmla="*/ 992 h 1086"/>
                <a:gd name="T60" fmla="*/ 202 w 327"/>
                <a:gd name="T61" fmla="*/ 1010 h 1086"/>
                <a:gd name="T62" fmla="*/ 162 w 327"/>
                <a:gd name="T63" fmla="*/ 1028 h 1086"/>
                <a:gd name="T64" fmla="*/ 137 w 327"/>
                <a:gd name="T65" fmla="*/ 1063 h 1086"/>
                <a:gd name="T66" fmla="*/ 273 w 327"/>
                <a:gd name="T67" fmla="*/ 1078 h 1086"/>
                <a:gd name="T68" fmla="*/ 326 w 327"/>
                <a:gd name="T69" fmla="*/ 1046 h 1086"/>
                <a:gd name="T70" fmla="*/ 310 w 327"/>
                <a:gd name="T71" fmla="*/ 1017 h 1086"/>
                <a:gd name="T72" fmla="*/ 316 w 327"/>
                <a:gd name="T73" fmla="*/ 989 h 1086"/>
                <a:gd name="T74" fmla="*/ 311 w 327"/>
                <a:gd name="T75" fmla="*/ 946 h 1086"/>
                <a:gd name="T76" fmla="*/ 297 w 327"/>
                <a:gd name="T77" fmla="*/ 848 h 1086"/>
                <a:gd name="T78" fmla="*/ 282 w 327"/>
                <a:gd name="T79" fmla="*/ 794 h 1086"/>
                <a:gd name="T80" fmla="*/ 289 w 327"/>
                <a:gd name="T81" fmla="*/ 719 h 1086"/>
                <a:gd name="T82" fmla="*/ 299 w 327"/>
                <a:gd name="T83" fmla="*/ 691 h 1086"/>
                <a:gd name="T84" fmla="*/ 298 w 327"/>
                <a:gd name="T85" fmla="*/ 601 h 1086"/>
                <a:gd name="T86" fmla="*/ 283 w 327"/>
                <a:gd name="T87" fmla="*/ 558 h 1086"/>
                <a:gd name="T88" fmla="*/ 297 w 327"/>
                <a:gd name="T89" fmla="*/ 515 h 1086"/>
                <a:gd name="T90" fmla="*/ 297 w 327"/>
                <a:gd name="T91" fmla="*/ 336 h 1086"/>
                <a:gd name="T92" fmla="*/ 244 w 327"/>
                <a:gd name="T93" fmla="*/ 240 h 1086"/>
                <a:gd name="T94" fmla="*/ 231 w 327"/>
                <a:gd name="T95" fmla="*/ 218 h 1086"/>
                <a:gd name="T96" fmla="*/ 210 w 327"/>
                <a:gd name="T97" fmla="*/ 204 h 1086"/>
                <a:gd name="T98" fmla="*/ 217 w 327"/>
                <a:gd name="T99" fmla="*/ 175 h 1086"/>
                <a:gd name="T100" fmla="*/ 244 w 327"/>
                <a:gd name="T101" fmla="*/ 154 h 1086"/>
                <a:gd name="T102" fmla="*/ 251 w 327"/>
                <a:gd name="T103" fmla="*/ 124 h 1086"/>
                <a:gd name="T104" fmla="*/ 238 w 327"/>
                <a:gd name="T105" fmla="*/ 118 h 1086"/>
                <a:gd name="T106" fmla="*/ 238 w 327"/>
                <a:gd name="T107" fmla="*/ 5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7" h="1086">
                  <a:moveTo>
                    <a:pt x="238" y="58"/>
                  </a:moveTo>
                  <a:lnTo>
                    <a:pt x="238" y="58"/>
                  </a:lnTo>
                  <a:cubicBezTo>
                    <a:pt x="238" y="58"/>
                    <a:pt x="236" y="32"/>
                    <a:pt x="215" y="20"/>
                  </a:cubicBezTo>
                  <a:cubicBezTo>
                    <a:pt x="194" y="9"/>
                    <a:pt x="163" y="0"/>
                    <a:pt x="138" y="6"/>
                  </a:cubicBezTo>
                  <a:cubicBezTo>
                    <a:pt x="113" y="13"/>
                    <a:pt x="90" y="35"/>
                    <a:pt x="85" y="40"/>
                  </a:cubicBezTo>
                  <a:cubicBezTo>
                    <a:pt x="80" y="45"/>
                    <a:pt x="72" y="78"/>
                    <a:pt x="71" y="88"/>
                  </a:cubicBezTo>
                  <a:cubicBezTo>
                    <a:pt x="70" y="98"/>
                    <a:pt x="69" y="115"/>
                    <a:pt x="70" y="119"/>
                  </a:cubicBezTo>
                  <a:cubicBezTo>
                    <a:pt x="71" y="123"/>
                    <a:pt x="73" y="132"/>
                    <a:pt x="73" y="132"/>
                  </a:cubicBezTo>
                  <a:cubicBezTo>
                    <a:pt x="73" y="132"/>
                    <a:pt x="69" y="128"/>
                    <a:pt x="64" y="129"/>
                  </a:cubicBezTo>
                  <a:cubicBezTo>
                    <a:pt x="60" y="130"/>
                    <a:pt x="64" y="142"/>
                    <a:pt x="65" y="143"/>
                  </a:cubicBezTo>
                  <a:cubicBezTo>
                    <a:pt x="66" y="144"/>
                    <a:pt x="73" y="155"/>
                    <a:pt x="74" y="158"/>
                  </a:cubicBezTo>
                  <a:cubicBezTo>
                    <a:pt x="76" y="162"/>
                    <a:pt x="80" y="171"/>
                    <a:pt x="81" y="173"/>
                  </a:cubicBezTo>
                  <a:cubicBezTo>
                    <a:pt x="81" y="175"/>
                    <a:pt x="87" y="192"/>
                    <a:pt x="91" y="198"/>
                  </a:cubicBezTo>
                  <a:cubicBezTo>
                    <a:pt x="96" y="204"/>
                    <a:pt x="105" y="213"/>
                    <a:pt x="106" y="213"/>
                  </a:cubicBezTo>
                  <a:cubicBezTo>
                    <a:pt x="108" y="214"/>
                    <a:pt x="115" y="219"/>
                    <a:pt x="115" y="219"/>
                  </a:cubicBezTo>
                  <a:cubicBezTo>
                    <a:pt x="115" y="219"/>
                    <a:pt x="119" y="228"/>
                    <a:pt x="119" y="231"/>
                  </a:cubicBezTo>
                  <a:cubicBezTo>
                    <a:pt x="119" y="234"/>
                    <a:pt x="122" y="241"/>
                    <a:pt x="122" y="244"/>
                  </a:cubicBezTo>
                  <a:cubicBezTo>
                    <a:pt x="121" y="247"/>
                    <a:pt x="107" y="245"/>
                    <a:pt x="107" y="247"/>
                  </a:cubicBezTo>
                  <a:cubicBezTo>
                    <a:pt x="106" y="249"/>
                    <a:pt x="90" y="277"/>
                    <a:pt x="89" y="281"/>
                  </a:cubicBezTo>
                  <a:cubicBezTo>
                    <a:pt x="87" y="285"/>
                    <a:pt x="69" y="326"/>
                    <a:pt x="69" y="334"/>
                  </a:cubicBezTo>
                  <a:cubicBezTo>
                    <a:pt x="69" y="341"/>
                    <a:pt x="66" y="360"/>
                    <a:pt x="68" y="373"/>
                  </a:cubicBezTo>
                  <a:cubicBezTo>
                    <a:pt x="71" y="386"/>
                    <a:pt x="71" y="414"/>
                    <a:pt x="70" y="423"/>
                  </a:cubicBezTo>
                  <a:cubicBezTo>
                    <a:pt x="69" y="431"/>
                    <a:pt x="70" y="469"/>
                    <a:pt x="70" y="474"/>
                  </a:cubicBezTo>
                  <a:cubicBezTo>
                    <a:pt x="69" y="478"/>
                    <a:pt x="63" y="512"/>
                    <a:pt x="63" y="512"/>
                  </a:cubicBezTo>
                  <a:cubicBezTo>
                    <a:pt x="63" y="512"/>
                    <a:pt x="60" y="523"/>
                    <a:pt x="64" y="529"/>
                  </a:cubicBezTo>
                  <a:cubicBezTo>
                    <a:pt x="68" y="535"/>
                    <a:pt x="63" y="541"/>
                    <a:pt x="62" y="545"/>
                  </a:cubicBezTo>
                  <a:cubicBezTo>
                    <a:pt x="61" y="550"/>
                    <a:pt x="58" y="559"/>
                    <a:pt x="58" y="564"/>
                  </a:cubicBezTo>
                  <a:cubicBezTo>
                    <a:pt x="57" y="568"/>
                    <a:pt x="58" y="571"/>
                    <a:pt x="60" y="570"/>
                  </a:cubicBezTo>
                  <a:cubicBezTo>
                    <a:pt x="62" y="569"/>
                    <a:pt x="52" y="587"/>
                    <a:pt x="52" y="592"/>
                  </a:cubicBezTo>
                  <a:cubicBezTo>
                    <a:pt x="51" y="598"/>
                    <a:pt x="51" y="621"/>
                    <a:pt x="54" y="623"/>
                  </a:cubicBezTo>
                  <a:cubicBezTo>
                    <a:pt x="57" y="626"/>
                    <a:pt x="62" y="627"/>
                    <a:pt x="62" y="627"/>
                  </a:cubicBezTo>
                  <a:cubicBezTo>
                    <a:pt x="62" y="627"/>
                    <a:pt x="62" y="641"/>
                    <a:pt x="64" y="641"/>
                  </a:cubicBezTo>
                  <a:cubicBezTo>
                    <a:pt x="65" y="642"/>
                    <a:pt x="63" y="651"/>
                    <a:pt x="59" y="655"/>
                  </a:cubicBezTo>
                  <a:cubicBezTo>
                    <a:pt x="55" y="660"/>
                    <a:pt x="50" y="675"/>
                    <a:pt x="49" y="678"/>
                  </a:cubicBezTo>
                  <a:cubicBezTo>
                    <a:pt x="48" y="680"/>
                    <a:pt x="41" y="693"/>
                    <a:pt x="38" y="693"/>
                  </a:cubicBezTo>
                  <a:cubicBezTo>
                    <a:pt x="36" y="694"/>
                    <a:pt x="29" y="716"/>
                    <a:pt x="28" y="721"/>
                  </a:cubicBezTo>
                  <a:cubicBezTo>
                    <a:pt x="28" y="727"/>
                    <a:pt x="23" y="751"/>
                    <a:pt x="23" y="755"/>
                  </a:cubicBezTo>
                  <a:cubicBezTo>
                    <a:pt x="23" y="760"/>
                    <a:pt x="21" y="790"/>
                    <a:pt x="21" y="801"/>
                  </a:cubicBezTo>
                  <a:cubicBezTo>
                    <a:pt x="21" y="811"/>
                    <a:pt x="20" y="826"/>
                    <a:pt x="20" y="830"/>
                  </a:cubicBezTo>
                  <a:cubicBezTo>
                    <a:pt x="20" y="834"/>
                    <a:pt x="23" y="849"/>
                    <a:pt x="24" y="856"/>
                  </a:cubicBezTo>
                  <a:cubicBezTo>
                    <a:pt x="24" y="864"/>
                    <a:pt x="28" y="892"/>
                    <a:pt x="35" y="899"/>
                  </a:cubicBezTo>
                  <a:cubicBezTo>
                    <a:pt x="43" y="906"/>
                    <a:pt x="43" y="910"/>
                    <a:pt x="48" y="912"/>
                  </a:cubicBezTo>
                  <a:cubicBezTo>
                    <a:pt x="53" y="914"/>
                    <a:pt x="56" y="921"/>
                    <a:pt x="56" y="925"/>
                  </a:cubicBezTo>
                  <a:cubicBezTo>
                    <a:pt x="56" y="929"/>
                    <a:pt x="63" y="944"/>
                    <a:pt x="65" y="945"/>
                  </a:cubicBezTo>
                  <a:cubicBezTo>
                    <a:pt x="68" y="946"/>
                    <a:pt x="58" y="950"/>
                    <a:pt x="58" y="950"/>
                  </a:cubicBezTo>
                  <a:cubicBezTo>
                    <a:pt x="58" y="950"/>
                    <a:pt x="44" y="953"/>
                    <a:pt x="40" y="953"/>
                  </a:cubicBezTo>
                  <a:cubicBezTo>
                    <a:pt x="37" y="954"/>
                    <a:pt x="15" y="953"/>
                    <a:pt x="10" y="961"/>
                  </a:cubicBezTo>
                  <a:cubicBezTo>
                    <a:pt x="5" y="970"/>
                    <a:pt x="0" y="979"/>
                    <a:pt x="8" y="986"/>
                  </a:cubicBezTo>
                  <a:cubicBezTo>
                    <a:pt x="16" y="993"/>
                    <a:pt x="20" y="1004"/>
                    <a:pt x="48" y="1009"/>
                  </a:cubicBezTo>
                  <a:cubicBezTo>
                    <a:pt x="76" y="1014"/>
                    <a:pt x="104" y="1004"/>
                    <a:pt x="104" y="1004"/>
                  </a:cubicBezTo>
                  <a:cubicBezTo>
                    <a:pt x="104" y="1004"/>
                    <a:pt x="153" y="1008"/>
                    <a:pt x="162" y="1004"/>
                  </a:cubicBezTo>
                  <a:cubicBezTo>
                    <a:pt x="170" y="999"/>
                    <a:pt x="179" y="997"/>
                    <a:pt x="179" y="996"/>
                  </a:cubicBezTo>
                  <a:cubicBezTo>
                    <a:pt x="179" y="994"/>
                    <a:pt x="188" y="980"/>
                    <a:pt x="188" y="977"/>
                  </a:cubicBezTo>
                  <a:cubicBezTo>
                    <a:pt x="188" y="974"/>
                    <a:pt x="186" y="955"/>
                    <a:pt x="180" y="952"/>
                  </a:cubicBezTo>
                  <a:cubicBezTo>
                    <a:pt x="174" y="949"/>
                    <a:pt x="172" y="947"/>
                    <a:pt x="172" y="947"/>
                  </a:cubicBezTo>
                  <a:cubicBezTo>
                    <a:pt x="172" y="947"/>
                    <a:pt x="171" y="943"/>
                    <a:pt x="177" y="944"/>
                  </a:cubicBezTo>
                  <a:cubicBezTo>
                    <a:pt x="184" y="944"/>
                    <a:pt x="189" y="948"/>
                    <a:pt x="192" y="948"/>
                  </a:cubicBezTo>
                  <a:cubicBezTo>
                    <a:pt x="195" y="948"/>
                    <a:pt x="191" y="956"/>
                    <a:pt x="192" y="962"/>
                  </a:cubicBezTo>
                  <a:cubicBezTo>
                    <a:pt x="193" y="968"/>
                    <a:pt x="196" y="976"/>
                    <a:pt x="194" y="977"/>
                  </a:cubicBezTo>
                  <a:cubicBezTo>
                    <a:pt x="191" y="979"/>
                    <a:pt x="200" y="989"/>
                    <a:pt x="204" y="992"/>
                  </a:cubicBezTo>
                  <a:cubicBezTo>
                    <a:pt x="209" y="995"/>
                    <a:pt x="207" y="999"/>
                    <a:pt x="204" y="1002"/>
                  </a:cubicBezTo>
                  <a:cubicBezTo>
                    <a:pt x="200" y="1005"/>
                    <a:pt x="204" y="1010"/>
                    <a:pt x="202" y="1010"/>
                  </a:cubicBezTo>
                  <a:cubicBezTo>
                    <a:pt x="201" y="1010"/>
                    <a:pt x="182" y="1021"/>
                    <a:pt x="179" y="1024"/>
                  </a:cubicBezTo>
                  <a:cubicBezTo>
                    <a:pt x="177" y="1027"/>
                    <a:pt x="166" y="1026"/>
                    <a:pt x="162" y="1028"/>
                  </a:cubicBezTo>
                  <a:cubicBezTo>
                    <a:pt x="159" y="1030"/>
                    <a:pt x="138" y="1034"/>
                    <a:pt x="135" y="1040"/>
                  </a:cubicBezTo>
                  <a:cubicBezTo>
                    <a:pt x="131" y="1046"/>
                    <a:pt x="126" y="1054"/>
                    <a:pt x="137" y="1063"/>
                  </a:cubicBezTo>
                  <a:cubicBezTo>
                    <a:pt x="148" y="1072"/>
                    <a:pt x="168" y="1086"/>
                    <a:pt x="213" y="1082"/>
                  </a:cubicBezTo>
                  <a:cubicBezTo>
                    <a:pt x="258" y="1077"/>
                    <a:pt x="268" y="1077"/>
                    <a:pt x="273" y="1078"/>
                  </a:cubicBezTo>
                  <a:cubicBezTo>
                    <a:pt x="279" y="1079"/>
                    <a:pt x="312" y="1079"/>
                    <a:pt x="319" y="1071"/>
                  </a:cubicBezTo>
                  <a:cubicBezTo>
                    <a:pt x="325" y="1062"/>
                    <a:pt x="327" y="1051"/>
                    <a:pt x="326" y="1046"/>
                  </a:cubicBezTo>
                  <a:cubicBezTo>
                    <a:pt x="326" y="1042"/>
                    <a:pt x="323" y="1027"/>
                    <a:pt x="318" y="1024"/>
                  </a:cubicBezTo>
                  <a:cubicBezTo>
                    <a:pt x="313" y="1022"/>
                    <a:pt x="309" y="1019"/>
                    <a:pt x="310" y="1017"/>
                  </a:cubicBezTo>
                  <a:cubicBezTo>
                    <a:pt x="311" y="1014"/>
                    <a:pt x="322" y="1004"/>
                    <a:pt x="321" y="1002"/>
                  </a:cubicBezTo>
                  <a:cubicBezTo>
                    <a:pt x="320" y="1000"/>
                    <a:pt x="316" y="993"/>
                    <a:pt x="316" y="989"/>
                  </a:cubicBezTo>
                  <a:cubicBezTo>
                    <a:pt x="316" y="985"/>
                    <a:pt x="315" y="973"/>
                    <a:pt x="313" y="971"/>
                  </a:cubicBezTo>
                  <a:cubicBezTo>
                    <a:pt x="310" y="970"/>
                    <a:pt x="315" y="950"/>
                    <a:pt x="311" y="946"/>
                  </a:cubicBezTo>
                  <a:cubicBezTo>
                    <a:pt x="307" y="942"/>
                    <a:pt x="307" y="899"/>
                    <a:pt x="305" y="888"/>
                  </a:cubicBezTo>
                  <a:cubicBezTo>
                    <a:pt x="303" y="878"/>
                    <a:pt x="298" y="854"/>
                    <a:pt x="297" y="848"/>
                  </a:cubicBezTo>
                  <a:cubicBezTo>
                    <a:pt x="296" y="842"/>
                    <a:pt x="283" y="810"/>
                    <a:pt x="283" y="806"/>
                  </a:cubicBezTo>
                  <a:cubicBezTo>
                    <a:pt x="283" y="803"/>
                    <a:pt x="280" y="801"/>
                    <a:pt x="282" y="794"/>
                  </a:cubicBezTo>
                  <a:cubicBezTo>
                    <a:pt x="284" y="787"/>
                    <a:pt x="300" y="757"/>
                    <a:pt x="296" y="747"/>
                  </a:cubicBezTo>
                  <a:cubicBezTo>
                    <a:pt x="292" y="738"/>
                    <a:pt x="289" y="721"/>
                    <a:pt x="289" y="719"/>
                  </a:cubicBezTo>
                  <a:cubicBezTo>
                    <a:pt x="289" y="718"/>
                    <a:pt x="294" y="712"/>
                    <a:pt x="295" y="709"/>
                  </a:cubicBezTo>
                  <a:cubicBezTo>
                    <a:pt x="295" y="706"/>
                    <a:pt x="300" y="696"/>
                    <a:pt x="299" y="691"/>
                  </a:cubicBezTo>
                  <a:cubicBezTo>
                    <a:pt x="299" y="686"/>
                    <a:pt x="302" y="663"/>
                    <a:pt x="301" y="659"/>
                  </a:cubicBezTo>
                  <a:cubicBezTo>
                    <a:pt x="300" y="655"/>
                    <a:pt x="304" y="612"/>
                    <a:pt x="298" y="601"/>
                  </a:cubicBezTo>
                  <a:cubicBezTo>
                    <a:pt x="291" y="590"/>
                    <a:pt x="289" y="567"/>
                    <a:pt x="285" y="565"/>
                  </a:cubicBezTo>
                  <a:cubicBezTo>
                    <a:pt x="282" y="563"/>
                    <a:pt x="280" y="559"/>
                    <a:pt x="283" y="558"/>
                  </a:cubicBezTo>
                  <a:cubicBezTo>
                    <a:pt x="286" y="557"/>
                    <a:pt x="298" y="552"/>
                    <a:pt x="298" y="546"/>
                  </a:cubicBezTo>
                  <a:cubicBezTo>
                    <a:pt x="298" y="540"/>
                    <a:pt x="296" y="530"/>
                    <a:pt x="297" y="515"/>
                  </a:cubicBezTo>
                  <a:cubicBezTo>
                    <a:pt x="299" y="500"/>
                    <a:pt x="307" y="434"/>
                    <a:pt x="305" y="422"/>
                  </a:cubicBezTo>
                  <a:cubicBezTo>
                    <a:pt x="303" y="411"/>
                    <a:pt x="308" y="358"/>
                    <a:pt x="297" y="336"/>
                  </a:cubicBezTo>
                  <a:cubicBezTo>
                    <a:pt x="285" y="314"/>
                    <a:pt x="268" y="285"/>
                    <a:pt x="263" y="280"/>
                  </a:cubicBezTo>
                  <a:cubicBezTo>
                    <a:pt x="258" y="276"/>
                    <a:pt x="244" y="242"/>
                    <a:pt x="244" y="240"/>
                  </a:cubicBezTo>
                  <a:cubicBezTo>
                    <a:pt x="244" y="238"/>
                    <a:pt x="244" y="234"/>
                    <a:pt x="241" y="232"/>
                  </a:cubicBezTo>
                  <a:cubicBezTo>
                    <a:pt x="238" y="231"/>
                    <a:pt x="231" y="221"/>
                    <a:pt x="231" y="218"/>
                  </a:cubicBezTo>
                  <a:cubicBezTo>
                    <a:pt x="230" y="215"/>
                    <a:pt x="221" y="209"/>
                    <a:pt x="218" y="208"/>
                  </a:cubicBezTo>
                  <a:cubicBezTo>
                    <a:pt x="216" y="207"/>
                    <a:pt x="212" y="204"/>
                    <a:pt x="210" y="204"/>
                  </a:cubicBezTo>
                  <a:cubicBezTo>
                    <a:pt x="208" y="204"/>
                    <a:pt x="209" y="201"/>
                    <a:pt x="209" y="196"/>
                  </a:cubicBezTo>
                  <a:cubicBezTo>
                    <a:pt x="209" y="192"/>
                    <a:pt x="216" y="178"/>
                    <a:pt x="217" y="175"/>
                  </a:cubicBezTo>
                  <a:cubicBezTo>
                    <a:pt x="218" y="172"/>
                    <a:pt x="222" y="178"/>
                    <a:pt x="229" y="173"/>
                  </a:cubicBezTo>
                  <a:cubicBezTo>
                    <a:pt x="235" y="168"/>
                    <a:pt x="243" y="158"/>
                    <a:pt x="244" y="154"/>
                  </a:cubicBezTo>
                  <a:cubicBezTo>
                    <a:pt x="244" y="150"/>
                    <a:pt x="250" y="147"/>
                    <a:pt x="250" y="147"/>
                  </a:cubicBezTo>
                  <a:cubicBezTo>
                    <a:pt x="250" y="147"/>
                    <a:pt x="255" y="129"/>
                    <a:pt x="251" y="124"/>
                  </a:cubicBezTo>
                  <a:cubicBezTo>
                    <a:pt x="248" y="120"/>
                    <a:pt x="242" y="123"/>
                    <a:pt x="239" y="124"/>
                  </a:cubicBezTo>
                  <a:cubicBezTo>
                    <a:pt x="237" y="124"/>
                    <a:pt x="237" y="120"/>
                    <a:pt x="238" y="118"/>
                  </a:cubicBezTo>
                  <a:cubicBezTo>
                    <a:pt x="239" y="116"/>
                    <a:pt x="242" y="97"/>
                    <a:pt x="241" y="79"/>
                  </a:cubicBezTo>
                  <a:cubicBezTo>
                    <a:pt x="240" y="62"/>
                    <a:pt x="238" y="58"/>
                    <a:pt x="238" y="58"/>
                  </a:cubicBezTo>
                  <a:close/>
                </a:path>
              </a:pathLst>
            </a:custGeom>
            <a:solidFill>
              <a:srgbClr val="ADA8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8"/>
            <p:cNvSpPr>
              <a:spLocks/>
            </p:cNvSpPr>
            <p:nvPr/>
          </p:nvSpPr>
          <p:spPr bwMode="auto">
            <a:xfrm>
              <a:off x="2339" y="720"/>
              <a:ext cx="276" cy="923"/>
            </a:xfrm>
            <a:custGeom>
              <a:avLst/>
              <a:gdLst>
                <a:gd name="T0" fmla="*/ 238 w 327"/>
                <a:gd name="T1" fmla="*/ 58 h 1086"/>
                <a:gd name="T2" fmla="*/ 138 w 327"/>
                <a:gd name="T3" fmla="*/ 6 h 1086"/>
                <a:gd name="T4" fmla="*/ 71 w 327"/>
                <a:gd name="T5" fmla="*/ 88 h 1086"/>
                <a:gd name="T6" fmla="*/ 73 w 327"/>
                <a:gd name="T7" fmla="*/ 132 h 1086"/>
                <a:gd name="T8" fmla="*/ 65 w 327"/>
                <a:gd name="T9" fmla="*/ 143 h 1086"/>
                <a:gd name="T10" fmla="*/ 81 w 327"/>
                <a:gd name="T11" fmla="*/ 173 h 1086"/>
                <a:gd name="T12" fmla="*/ 106 w 327"/>
                <a:gd name="T13" fmla="*/ 213 h 1086"/>
                <a:gd name="T14" fmla="*/ 119 w 327"/>
                <a:gd name="T15" fmla="*/ 231 h 1086"/>
                <a:gd name="T16" fmla="*/ 107 w 327"/>
                <a:gd name="T17" fmla="*/ 247 h 1086"/>
                <a:gd name="T18" fmla="*/ 70 w 327"/>
                <a:gd name="T19" fmla="*/ 334 h 1086"/>
                <a:gd name="T20" fmla="*/ 70 w 327"/>
                <a:gd name="T21" fmla="*/ 423 h 1086"/>
                <a:gd name="T22" fmla="*/ 63 w 327"/>
                <a:gd name="T23" fmla="*/ 512 h 1086"/>
                <a:gd name="T24" fmla="*/ 62 w 327"/>
                <a:gd name="T25" fmla="*/ 545 h 1086"/>
                <a:gd name="T26" fmla="*/ 60 w 327"/>
                <a:gd name="T27" fmla="*/ 570 h 1086"/>
                <a:gd name="T28" fmla="*/ 54 w 327"/>
                <a:gd name="T29" fmla="*/ 623 h 1086"/>
                <a:gd name="T30" fmla="*/ 64 w 327"/>
                <a:gd name="T31" fmla="*/ 641 h 1086"/>
                <a:gd name="T32" fmla="*/ 49 w 327"/>
                <a:gd name="T33" fmla="*/ 678 h 1086"/>
                <a:gd name="T34" fmla="*/ 28 w 327"/>
                <a:gd name="T35" fmla="*/ 721 h 1086"/>
                <a:gd name="T36" fmla="*/ 21 w 327"/>
                <a:gd name="T37" fmla="*/ 801 h 1086"/>
                <a:gd name="T38" fmla="*/ 24 w 327"/>
                <a:gd name="T39" fmla="*/ 856 h 1086"/>
                <a:gd name="T40" fmla="*/ 48 w 327"/>
                <a:gd name="T41" fmla="*/ 912 h 1086"/>
                <a:gd name="T42" fmla="*/ 65 w 327"/>
                <a:gd name="T43" fmla="*/ 945 h 1086"/>
                <a:gd name="T44" fmla="*/ 40 w 327"/>
                <a:gd name="T45" fmla="*/ 953 h 1086"/>
                <a:gd name="T46" fmla="*/ 8 w 327"/>
                <a:gd name="T47" fmla="*/ 986 h 1086"/>
                <a:gd name="T48" fmla="*/ 104 w 327"/>
                <a:gd name="T49" fmla="*/ 1004 h 1086"/>
                <a:gd name="T50" fmla="*/ 179 w 327"/>
                <a:gd name="T51" fmla="*/ 996 h 1086"/>
                <a:gd name="T52" fmla="*/ 180 w 327"/>
                <a:gd name="T53" fmla="*/ 952 h 1086"/>
                <a:gd name="T54" fmla="*/ 178 w 327"/>
                <a:gd name="T55" fmla="*/ 944 h 1086"/>
                <a:gd name="T56" fmla="*/ 192 w 327"/>
                <a:gd name="T57" fmla="*/ 962 h 1086"/>
                <a:gd name="T58" fmla="*/ 204 w 327"/>
                <a:gd name="T59" fmla="*/ 992 h 1086"/>
                <a:gd name="T60" fmla="*/ 203 w 327"/>
                <a:gd name="T61" fmla="*/ 1010 h 1086"/>
                <a:gd name="T62" fmla="*/ 162 w 327"/>
                <a:gd name="T63" fmla="*/ 1028 h 1086"/>
                <a:gd name="T64" fmla="*/ 137 w 327"/>
                <a:gd name="T65" fmla="*/ 1063 h 1086"/>
                <a:gd name="T66" fmla="*/ 274 w 327"/>
                <a:gd name="T67" fmla="*/ 1078 h 1086"/>
                <a:gd name="T68" fmla="*/ 327 w 327"/>
                <a:gd name="T69" fmla="*/ 1046 h 1086"/>
                <a:gd name="T70" fmla="*/ 310 w 327"/>
                <a:gd name="T71" fmla="*/ 1017 h 1086"/>
                <a:gd name="T72" fmla="*/ 316 w 327"/>
                <a:gd name="T73" fmla="*/ 989 h 1086"/>
                <a:gd name="T74" fmla="*/ 311 w 327"/>
                <a:gd name="T75" fmla="*/ 946 h 1086"/>
                <a:gd name="T76" fmla="*/ 297 w 327"/>
                <a:gd name="T77" fmla="*/ 848 h 1086"/>
                <a:gd name="T78" fmla="*/ 282 w 327"/>
                <a:gd name="T79" fmla="*/ 794 h 1086"/>
                <a:gd name="T80" fmla="*/ 289 w 327"/>
                <a:gd name="T81" fmla="*/ 719 h 1086"/>
                <a:gd name="T82" fmla="*/ 299 w 327"/>
                <a:gd name="T83" fmla="*/ 691 h 1086"/>
                <a:gd name="T84" fmla="*/ 298 w 327"/>
                <a:gd name="T85" fmla="*/ 601 h 1086"/>
                <a:gd name="T86" fmla="*/ 283 w 327"/>
                <a:gd name="T87" fmla="*/ 558 h 1086"/>
                <a:gd name="T88" fmla="*/ 297 w 327"/>
                <a:gd name="T89" fmla="*/ 515 h 1086"/>
                <a:gd name="T90" fmla="*/ 297 w 327"/>
                <a:gd name="T91" fmla="*/ 336 h 1086"/>
                <a:gd name="T92" fmla="*/ 244 w 327"/>
                <a:gd name="T93" fmla="*/ 240 h 1086"/>
                <a:gd name="T94" fmla="*/ 231 w 327"/>
                <a:gd name="T95" fmla="*/ 218 h 1086"/>
                <a:gd name="T96" fmla="*/ 210 w 327"/>
                <a:gd name="T97" fmla="*/ 204 h 1086"/>
                <a:gd name="T98" fmla="*/ 217 w 327"/>
                <a:gd name="T99" fmla="*/ 175 h 1086"/>
                <a:gd name="T100" fmla="*/ 244 w 327"/>
                <a:gd name="T101" fmla="*/ 154 h 1086"/>
                <a:gd name="T102" fmla="*/ 251 w 327"/>
                <a:gd name="T103" fmla="*/ 124 h 1086"/>
                <a:gd name="T104" fmla="*/ 238 w 327"/>
                <a:gd name="T105" fmla="*/ 118 h 1086"/>
                <a:gd name="T106" fmla="*/ 238 w 327"/>
                <a:gd name="T107" fmla="*/ 5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7" h="1086">
                  <a:moveTo>
                    <a:pt x="238" y="58"/>
                  </a:moveTo>
                  <a:lnTo>
                    <a:pt x="238" y="58"/>
                  </a:lnTo>
                  <a:cubicBezTo>
                    <a:pt x="238" y="58"/>
                    <a:pt x="236" y="32"/>
                    <a:pt x="215" y="20"/>
                  </a:cubicBezTo>
                  <a:cubicBezTo>
                    <a:pt x="194" y="9"/>
                    <a:pt x="163" y="0"/>
                    <a:pt x="138" y="6"/>
                  </a:cubicBezTo>
                  <a:cubicBezTo>
                    <a:pt x="113" y="13"/>
                    <a:pt x="90" y="35"/>
                    <a:pt x="85" y="40"/>
                  </a:cubicBezTo>
                  <a:cubicBezTo>
                    <a:pt x="80" y="45"/>
                    <a:pt x="72" y="78"/>
                    <a:pt x="71" y="88"/>
                  </a:cubicBezTo>
                  <a:cubicBezTo>
                    <a:pt x="70" y="98"/>
                    <a:pt x="70" y="115"/>
                    <a:pt x="70" y="119"/>
                  </a:cubicBezTo>
                  <a:cubicBezTo>
                    <a:pt x="71" y="123"/>
                    <a:pt x="73" y="132"/>
                    <a:pt x="73" y="132"/>
                  </a:cubicBezTo>
                  <a:cubicBezTo>
                    <a:pt x="73" y="132"/>
                    <a:pt x="69" y="128"/>
                    <a:pt x="65" y="129"/>
                  </a:cubicBezTo>
                  <a:cubicBezTo>
                    <a:pt x="60" y="130"/>
                    <a:pt x="64" y="142"/>
                    <a:pt x="65" y="143"/>
                  </a:cubicBezTo>
                  <a:cubicBezTo>
                    <a:pt x="66" y="144"/>
                    <a:pt x="73" y="155"/>
                    <a:pt x="74" y="158"/>
                  </a:cubicBezTo>
                  <a:cubicBezTo>
                    <a:pt x="76" y="162"/>
                    <a:pt x="80" y="171"/>
                    <a:pt x="81" y="173"/>
                  </a:cubicBezTo>
                  <a:cubicBezTo>
                    <a:pt x="81" y="175"/>
                    <a:pt x="87" y="192"/>
                    <a:pt x="91" y="198"/>
                  </a:cubicBezTo>
                  <a:cubicBezTo>
                    <a:pt x="96" y="204"/>
                    <a:pt x="105" y="213"/>
                    <a:pt x="106" y="213"/>
                  </a:cubicBezTo>
                  <a:cubicBezTo>
                    <a:pt x="108" y="214"/>
                    <a:pt x="115" y="219"/>
                    <a:pt x="115" y="219"/>
                  </a:cubicBezTo>
                  <a:cubicBezTo>
                    <a:pt x="115" y="219"/>
                    <a:pt x="119" y="228"/>
                    <a:pt x="119" y="231"/>
                  </a:cubicBezTo>
                  <a:cubicBezTo>
                    <a:pt x="119" y="234"/>
                    <a:pt x="122" y="241"/>
                    <a:pt x="122" y="244"/>
                  </a:cubicBezTo>
                  <a:cubicBezTo>
                    <a:pt x="121" y="247"/>
                    <a:pt x="107" y="245"/>
                    <a:pt x="107" y="247"/>
                  </a:cubicBezTo>
                  <a:cubicBezTo>
                    <a:pt x="106" y="249"/>
                    <a:pt x="90" y="277"/>
                    <a:pt x="89" y="281"/>
                  </a:cubicBezTo>
                  <a:cubicBezTo>
                    <a:pt x="87" y="285"/>
                    <a:pt x="70" y="326"/>
                    <a:pt x="70" y="334"/>
                  </a:cubicBezTo>
                  <a:cubicBezTo>
                    <a:pt x="70" y="341"/>
                    <a:pt x="66" y="360"/>
                    <a:pt x="68" y="373"/>
                  </a:cubicBezTo>
                  <a:cubicBezTo>
                    <a:pt x="71" y="386"/>
                    <a:pt x="71" y="414"/>
                    <a:pt x="70" y="423"/>
                  </a:cubicBezTo>
                  <a:cubicBezTo>
                    <a:pt x="69" y="431"/>
                    <a:pt x="70" y="469"/>
                    <a:pt x="70" y="474"/>
                  </a:cubicBezTo>
                  <a:cubicBezTo>
                    <a:pt x="70" y="478"/>
                    <a:pt x="63" y="512"/>
                    <a:pt x="63" y="512"/>
                  </a:cubicBezTo>
                  <a:cubicBezTo>
                    <a:pt x="63" y="512"/>
                    <a:pt x="60" y="523"/>
                    <a:pt x="64" y="529"/>
                  </a:cubicBezTo>
                  <a:cubicBezTo>
                    <a:pt x="68" y="535"/>
                    <a:pt x="63" y="541"/>
                    <a:pt x="62" y="545"/>
                  </a:cubicBezTo>
                  <a:cubicBezTo>
                    <a:pt x="61" y="550"/>
                    <a:pt x="58" y="559"/>
                    <a:pt x="58" y="564"/>
                  </a:cubicBezTo>
                  <a:cubicBezTo>
                    <a:pt x="57" y="568"/>
                    <a:pt x="58" y="571"/>
                    <a:pt x="60" y="570"/>
                  </a:cubicBezTo>
                  <a:cubicBezTo>
                    <a:pt x="62" y="569"/>
                    <a:pt x="52" y="587"/>
                    <a:pt x="52" y="592"/>
                  </a:cubicBezTo>
                  <a:cubicBezTo>
                    <a:pt x="51" y="598"/>
                    <a:pt x="51" y="621"/>
                    <a:pt x="54" y="623"/>
                  </a:cubicBezTo>
                  <a:cubicBezTo>
                    <a:pt x="57" y="626"/>
                    <a:pt x="62" y="627"/>
                    <a:pt x="62" y="627"/>
                  </a:cubicBezTo>
                  <a:cubicBezTo>
                    <a:pt x="62" y="627"/>
                    <a:pt x="63" y="641"/>
                    <a:pt x="64" y="641"/>
                  </a:cubicBezTo>
                  <a:cubicBezTo>
                    <a:pt x="65" y="642"/>
                    <a:pt x="63" y="651"/>
                    <a:pt x="59" y="655"/>
                  </a:cubicBezTo>
                  <a:cubicBezTo>
                    <a:pt x="56" y="660"/>
                    <a:pt x="50" y="675"/>
                    <a:pt x="49" y="678"/>
                  </a:cubicBezTo>
                  <a:cubicBezTo>
                    <a:pt x="48" y="680"/>
                    <a:pt x="41" y="693"/>
                    <a:pt x="38" y="693"/>
                  </a:cubicBezTo>
                  <a:cubicBezTo>
                    <a:pt x="36" y="694"/>
                    <a:pt x="29" y="716"/>
                    <a:pt x="28" y="721"/>
                  </a:cubicBezTo>
                  <a:cubicBezTo>
                    <a:pt x="28" y="727"/>
                    <a:pt x="23" y="751"/>
                    <a:pt x="23" y="755"/>
                  </a:cubicBezTo>
                  <a:cubicBezTo>
                    <a:pt x="23" y="760"/>
                    <a:pt x="21" y="790"/>
                    <a:pt x="21" y="801"/>
                  </a:cubicBezTo>
                  <a:cubicBezTo>
                    <a:pt x="21" y="811"/>
                    <a:pt x="20" y="826"/>
                    <a:pt x="20" y="830"/>
                  </a:cubicBezTo>
                  <a:cubicBezTo>
                    <a:pt x="20" y="834"/>
                    <a:pt x="24" y="849"/>
                    <a:pt x="24" y="856"/>
                  </a:cubicBezTo>
                  <a:cubicBezTo>
                    <a:pt x="24" y="864"/>
                    <a:pt x="28" y="892"/>
                    <a:pt x="35" y="899"/>
                  </a:cubicBezTo>
                  <a:cubicBezTo>
                    <a:pt x="43" y="906"/>
                    <a:pt x="43" y="910"/>
                    <a:pt x="48" y="912"/>
                  </a:cubicBezTo>
                  <a:cubicBezTo>
                    <a:pt x="53" y="914"/>
                    <a:pt x="56" y="921"/>
                    <a:pt x="56" y="925"/>
                  </a:cubicBezTo>
                  <a:cubicBezTo>
                    <a:pt x="56" y="929"/>
                    <a:pt x="63" y="944"/>
                    <a:pt x="65" y="945"/>
                  </a:cubicBezTo>
                  <a:cubicBezTo>
                    <a:pt x="68" y="946"/>
                    <a:pt x="58" y="950"/>
                    <a:pt x="58" y="950"/>
                  </a:cubicBezTo>
                  <a:cubicBezTo>
                    <a:pt x="58" y="950"/>
                    <a:pt x="44" y="953"/>
                    <a:pt x="40" y="953"/>
                  </a:cubicBezTo>
                  <a:cubicBezTo>
                    <a:pt x="37" y="954"/>
                    <a:pt x="15" y="953"/>
                    <a:pt x="10" y="961"/>
                  </a:cubicBezTo>
                  <a:cubicBezTo>
                    <a:pt x="5" y="970"/>
                    <a:pt x="0" y="979"/>
                    <a:pt x="8" y="986"/>
                  </a:cubicBezTo>
                  <a:cubicBezTo>
                    <a:pt x="17" y="993"/>
                    <a:pt x="20" y="1004"/>
                    <a:pt x="48" y="1009"/>
                  </a:cubicBezTo>
                  <a:cubicBezTo>
                    <a:pt x="76" y="1014"/>
                    <a:pt x="104" y="1004"/>
                    <a:pt x="104" y="1004"/>
                  </a:cubicBezTo>
                  <a:cubicBezTo>
                    <a:pt x="104" y="1004"/>
                    <a:pt x="153" y="1008"/>
                    <a:pt x="162" y="1004"/>
                  </a:cubicBezTo>
                  <a:cubicBezTo>
                    <a:pt x="171" y="999"/>
                    <a:pt x="179" y="997"/>
                    <a:pt x="179" y="996"/>
                  </a:cubicBezTo>
                  <a:cubicBezTo>
                    <a:pt x="180" y="994"/>
                    <a:pt x="188" y="980"/>
                    <a:pt x="188" y="977"/>
                  </a:cubicBezTo>
                  <a:cubicBezTo>
                    <a:pt x="188" y="974"/>
                    <a:pt x="186" y="955"/>
                    <a:pt x="180" y="952"/>
                  </a:cubicBezTo>
                  <a:cubicBezTo>
                    <a:pt x="174" y="949"/>
                    <a:pt x="172" y="947"/>
                    <a:pt x="172" y="947"/>
                  </a:cubicBezTo>
                  <a:cubicBezTo>
                    <a:pt x="172" y="947"/>
                    <a:pt x="171" y="943"/>
                    <a:pt x="178" y="944"/>
                  </a:cubicBezTo>
                  <a:cubicBezTo>
                    <a:pt x="184" y="944"/>
                    <a:pt x="189" y="948"/>
                    <a:pt x="192" y="948"/>
                  </a:cubicBezTo>
                  <a:cubicBezTo>
                    <a:pt x="195" y="948"/>
                    <a:pt x="191" y="956"/>
                    <a:pt x="192" y="962"/>
                  </a:cubicBezTo>
                  <a:cubicBezTo>
                    <a:pt x="193" y="968"/>
                    <a:pt x="196" y="976"/>
                    <a:pt x="194" y="977"/>
                  </a:cubicBezTo>
                  <a:cubicBezTo>
                    <a:pt x="191" y="979"/>
                    <a:pt x="200" y="989"/>
                    <a:pt x="204" y="992"/>
                  </a:cubicBezTo>
                  <a:cubicBezTo>
                    <a:pt x="209" y="995"/>
                    <a:pt x="207" y="999"/>
                    <a:pt x="204" y="1002"/>
                  </a:cubicBezTo>
                  <a:cubicBezTo>
                    <a:pt x="200" y="1005"/>
                    <a:pt x="204" y="1010"/>
                    <a:pt x="203" y="1010"/>
                  </a:cubicBezTo>
                  <a:cubicBezTo>
                    <a:pt x="201" y="1010"/>
                    <a:pt x="182" y="1021"/>
                    <a:pt x="180" y="1024"/>
                  </a:cubicBezTo>
                  <a:cubicBezTo>
                    <a:pt x="177" y="1027"/>
                    <a:pt x="166" y="1026"/>
                    <a:pt x="162" y="1028"/>
                  </a:cubicBezTo>
                  <a:cubicBezTo>
                    <a:pt x="159" y="1030"/>
                    <a:pt x="138" y="1034"/>
                    <a:pt x="135" y="1040"/>
                  </a:cubicBezTo>
                  <a:cubicBezTo>
                    <a:pt x="131" y="1046"/>
                    <a:pt x="126" y="1054"/>
                    <a:pt x="137" y="1063"/>
                  </a:cubicBezTo>
                  <a:cubicBezTo>
                    <a:pt x="148" y="1072"/>
                    <a:pt x="169" y="1086"/>
                    <a:pt x="213" y="1082"/>
                  </a:cubicBezTo>
                  <a:cubicBezTo>
                    <a:pt x="258" y="1077"/>
                    <a:pt x="268" y="1077"/>
                    <a:pt x="274" y="1078"/>
                  </a:cubicBezTo>
                  <a:cubicBezTo>
                    <a:pt x="279" y="1079"/>
                    <a:pt x="312" y="1079"/>
                    <a:pt x="319" y="1071"/>
                  </a:cubicBezTo>
                  <a:cubicBezTo>
                    <a:pt x="325" y="1062"/>
                    <a:pt x="327" y="1051"/>
                    <a:pt x="327" y="1046"/>
                  </a:cubicBezTo>
                  <a:cubicBezTo>
                    <a:pt x="326" y="1042"/>
                    <a:pt x="323" y="1027"/>
                    <a:pt x="318" y="1024"/>
                  </a:cubicBezTo>
                  <a:cubicBezTo>
                    <a:pt x="313" y="1022"/>
                    <a:pt x="309" y="1019"/>
                    <a:pt x="310" y="1017"/>
                  </a:cubicBezTo>
                  <a:cubicBezTo>
                    <a:pt x="311" y="1014"/>
                    <a:pt x="322" y="1004"/>
                    <a:pt x="321" y="1002"/>
                  </a:cubicBezTo>
                  <a:cubicBezTo>
                    <a:pt x="320" y="1000"/>
                    <a:pt x="316" y="993"/>
                    <a:pt x="316" y="989"/>
                  </a:cubicBezTo>
                  <a:cubicBezTo>
                    <a:pt x="316" y="985"/>
                    <a:pt x="315" y="973"/>
                    <a:pt x="313" y="971"/>
                  </a:cubicBezTo>
                  <a:cubicBezTo>
                    <a:pt x="311" y="970"/>
                    <a:pt x="315" y="950"/>
                    <a:pt x="311" y="946"/>
                  </a:cubicBezTo>
                  <a:cubicBezTo>
                    <a:pt x="307" y="942"/>
                    <a:pt x="307" y="899"/>
                    <a:pt x="305" y="888"/>
                  </a:cubicBezTo>
                  <a:cubicBezTo>
                    <a:pt x="304" y="878"/>
                    <a:pt x="298" y="854"/>
                    <a:pt x="297" y="848"/>
                  </a:cubicBezTo>
                  <a:cubicBezTo>
                    <a:pt x="296" y="842"/>
                    <a:pt x="283" y="810"/>
                    <a:pt x="283" y="806"/>
                  </a:cubicBezTo>
                  <a:cubicBezTo>
                    <a:pt x="283" y="803"/>
                    <a:pt x="280" y="801"/>
                    <a:pt x="282" y="794"/>
                  </a:cubicBezTo>
                  <a:cubicBezTo>
                    <a:pt x="284" y="787"/>
                    <a:pt x="300" y="757"/>
                    <a:pt x="296" y="747"/>
                  </a:cubicBezTo>
                  <a:cubicBezTo>
                    <a:pt x="292" y="738"/>
                    <a:pt x="289" y="721"/>
                    <a:pt x="289" y="719"/>
                  </a:cubicBezTo>
                  <a:cubicBezTo>
                    <a:pt x="289" y="718"/>
                    <a:pt x="295" y="712"/>
                    <a:pt x="295" y="709"/>
                  </a:cubicBezTo>
                  <a:cubicBezTo>
                    <a:pt x="295" y="706"/>
                    <a:pt x="300" y="696"/>
                    <a:pt x="299" y="691"/>
                  </a:cubicBezTo>
                  <a:cubicBezTo>
                    <a:pt x="299" y="686"/>
                    <a:pt x="302" y="663"/>
                    <a:pt x="301" y="659"/>
                  </a:cubicBezTo>
                  <a:cubicBezTo>
                    <a:pt x="300" y="655"/>
                    <a:pt x="304" y="612"/>
                    <a:pt x="298" y="601"/>
                  </a:cubicBezTo>
                  <a:cubicBezTo>
                    <a:pt x="291" y="590"/>
                    <a:pt x="289" y="567"/>
                    <a:pt x="286" y="565"/>
                  </a:cubicBezTo>
                  <a:cubicBezTo>
                    <a:pt x="282" y="563"/>
                    <a:pt x="281" y="559"/>
                    <a:pt x="283" y="558"/>
                  </a:cubicBezTo>
                  <a:cubicBezTo>
                    <a:pt x="286" y="557"/>
                    <a:pt x="298" y="552"/>
                    <a:pt x="298" y="546"/>
                  </a:cubicBezTo>
                  <a:cubicBezTo>
                    <a:pt x="298" y="540"/>
                    <a:pt x="296" y="530"/>
                    <a:pt x="297" y="515"/>
                  </a:cubicBezTo>
                  <a:cubicBezTo>
                    <a:pt x="299" y="500"/>
                    <a:pt x="307" y="434"/>
                    <a:pt x="305" y="422"/>
                  </a:cubicBezTo>
                  <a:cubicBezTo>
                    <a:pt x="303" y="411"/>
                    <a:pt x="308" y="358"/>
                    <a:pt x="297" y="336"/>
                  </a:cubicBezTo>
                  <a:cubicBezTo>
                    <a:pt x="286" y="314"/>
                    <a:pt x="268" y="285"/>
                    <a:pt x="263" y="280"/>
                  </a:cubicBezTo>
                  <a:cubicBezTo>
                    <a:pt x="258" y="276"/>
                    <a:pt x="244" y="242"/>
                    <a:pt x="244" y="240"/>
                  </a:cubicBezTo>
                  <a:cubicBezTo>
                    <a:pt x="244" y="238"/>
                    <a:pt x="244" y="234"/>
                    <a:pt x="241" y="232"/>
                  </a:cubicBezTo>
                  <a:cubicBezTo>
                    <a:pt x="238" y="231"/>
                    <a:pt x="231" y="221"/>
                    <a:pt x="231" y="218"/>
                  </a:cubicBezTo>
                  <a:cubicBezTo>
                    <a:pt x="230" y="215"/>
                    <a:pt x="221" y="209"/>
                    <a:pt x="219" y="208"/>
                  </a:cubicBezTo>
                  <a:cubicBezTo>
                    <a:pt x="216" y="207"/>
                    <a:pt x="212" y="204"/>
                    <a:pt x="210" y="204"/>
                  </a:cubicBezTo>
                  <a:cubicBezTo>
                    <a:pt x="208" y="204"/>
                    <a:pt x="209" y="201"/>
                    <a:pt x="209" y="196"/>
                  </a:cubicBezTo>
                  <a:cubicBezTo>
                    <a:pt x="209" y="192"/>
                    <a:pt x="216" y="178"/>
                    <a:pt x="217" y="175"/>
                  </a:cubicBezTo>
                  <a:cubicBezTo>
                    <a:pt x="218" y="172"/>
                    <a:pt x="222" y="178"/>
                    <a:pt x="229" y="173"/>
                  </a:cubicBezTo>
                  <a:cubicBezTo>
                    <a:pt x="235" y="168"/>
                    <a:pt x="243" y="158"/>
                    <a:pt x="244" y="154"/>
                  </a:cubicBezTo>
                  <a:cubicBezTo>
                    <a:pt x="244" y="150"/>
                    <a:pt x="250" y="147"/>
                    <a:pt x="250" y="147"/>
                  </a:cubicBezTo>
                  <a:cubicBezTo>
                    <a:pt x="250" y="147"/>
                    <a:pt x="255" y="129"/>
                    <a:pt x="251" y="124"/>
                  </a:cubicBezTo>
                  <a:cubicBezTo>
                    <a:pt x="248" y="120"/>
                    <a:pt x="242" y="123"/>
                    <a:pt x="240" y="124"/>
                  </a:cubicBezTo>
                  <a:cubicBezTo>
                    <a:pt x="237" y="124"/>
                    <a:pt x="237" y="120"/>
                    <a:pt x="238" y="118"/>
                  </a:cubicBezTo>
                  <a:cubicBezTo>
                    <a:pt x="239" y="116"/>
                    <a:pt x="242" y="97"/>
                    <a:pt x="241" y="79"/>
                  </a:cubicBezTo>
                  <a:cubicBezTo>
                    <a:pt x="240" y="62"/>
                    <a:pt x="238" y="58"/>
                    <a:pt x="238" y="58"/>
                  </a:cubicBezTo>
                  <a:close/>
                </a:path>
              </a:pathLst>
            </a:custGeom>
            <a:solidFill>
              <a:srgbClr val="ADA8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9"/>
            <p:cNvSpPr>
              <a:spLocks/>
            </p:cNvSpPr>
            <p:nvPr/>
          </p:nvSpPr>
          <p:spPr bwMode="auto">
            <a:xfrm>
              <a:off x="2743" y="720"/>
              <a:ext cx="276" cy="923"/>
            </a:xfrm>
            <a:custGeom>
              <a:avLst/>
              <a:gdLst>
                <a:gd name="T0" fmla="*/ 238 w 327"/>
                <a:gd name="T1" fmla="*/ 58 h 1086"/>
                <a:gd name="T2" fmla="*/ 138 w 327"/>
                <a:gd name="T3" fmla="*/ 6 h 1086"/>
                <a:gd name="T4" fmla="*/ 71 w 327"/>
                <a:gd name="T5" fmla="*/ 88 h 1086"/>
                <a:gd name="T6" fmla="*/ 73 w 327"/>
                <a:gd name="T7" fmla="*/ 132 h 1086"/>
                <a:gd name="T8" fmla="*/ 65 w 327"/>
                <a:gd name="T9" fmla="*/ 143 h 1086"/>
                <a:gd name="T10" fmla="*/ 81 w 327"/>
                <a:gd name="T11" fmla="*/ 173 h 1086"/>
                <a:gd name="T12" fmla="*/ 107 w 327"/>
                <a:gd name="T13" fmla="*/ 213 h 1086"/>
                <a:gd name="T14" fmla="*/ 119 w 327"/>
                <a:gd name="T15" fmla="*/ 231 h 1086"/>
                <a:gd name="T16" fmla="*/ 107 w 327"/>
                <a:gd name="T17" fmla="*/ 247 h 1086"/>
                <a:gd name="T18" fmla="*/ 70 w 327"/>
                <a:gd name="T19" fmla="*/ 334 h 1086"/>
                <a:gd name="T20" fmla="*/ 70 w 327"/>
                <a:gd name="T21" fmla="*/ 423 h 1086"/>
                <a:gd name="T22" fmla="*/ 63 w 327"/>
                <a:gd name="T23" fmla="*/ 512 h 1086"/>
                <a:gd name="T24" fmla="*/ 62 w 327"/>
                <a:gd name="T25" fmla="*/ 545 h 1086"/>
                <a:gd name="T26" fmla="*/ 60 w 327"/>
                <a:gd name="T27" fmla="*/ 570 h 1086"/>
                <a:gd name="T28" fmla="*/ 54 w 327"/>
                <a:gd name="T29" fmla="*/ 623 h 1086"/>
                <a:gd name="T30" fmla="*/ 64 w 327"/>
                <a:gd name="T31" fmla="*/ 641 h 1086"/>
                <a:gd name="T32" fmla="*/ 49 w 327"/>
                <a:gd name="T33" fmla="*/ 678 h 1086"/>
                <a:gd name="T34" fmla="*/ 29 w 327"/>
                <a:gd name="T35" fmla="*/ 721 h 1086"/>
                <a:gd name="T36" fmla="*/ 21 w 327"/>
                <a:gd name="T37" fmla="*/ 801 h 1086"/>
                <a:gd name="T38" fmla="*/ 24 w 327"/>
                <a:gd name="T39" fmla="*/ 856 h 1086"/>
                <a:gd name="T40" fmla="*/ 48 w 327"/>
                <a:gd name="T41" fmla="*/ 912 h 1086"/>
                <a:gd name="T42" fmla="*/ 65 w 327"/>
                <a:gd name="T43" fmla="*/ 945 h 1086"/>
                <a:gd name="T44" fmla="*/ 40 w 327"/>
                <a:gd name="T45" fmla="*/ 953 h 1086"/>
                <a:gd name="T46" fmla="*/ 8 w 327"/>
                <a:gd name="T47" fmla="*/ 986 h 1086"/>
                <a:gd name="T48" fmla="*/ 105 w 327"/>
                <a:gd name="T49" fmla="*/ 1004 h 1086"/>
                <a:gd name="T50" fmla="*/ 179 w 327"/>
                <a:gd name="T51" fmla="*/ 996 h 1086"/>
                <a:gd name="T52" fmla="*/ 180 w 327"/>
                <a:gd name="T53" fmla="*/ 952 h 1086"/>
                <a:gd name="T54" fmla="*/ 178 w 327"/>
                <a:gd name="T55" fmla="*/ 944 h 1086"/>
                <a:gd name="T56" fmla="*/ 192 w 327"/>
                <a:gd name="T57" fmla="*/ 962 h 1086"/>
                <a:gd name="T58" fmla="*/ 204 w 327"/>
                <a:gd name="T59" fmla="*/ 992 h 1086"/>
                <a:gd name="T60" fmla="*/ 203 w 327"/>
                <a:gd name="T61" fmla="*/ 1010 h 1086"/>
                <a:gd name="T62" fmla="*/ 162 w 327"/>
                <a:gd name="T63" fmla="*/ 1028 h 1086"/>
                <a:gd name="T64" fmla="*/ 137 w 327"/>
                <a:gd name="T65" fmla="*/ 1063 h 1086"/>
                <a:gd name="T66" fmla="*/ 274 w 327"/>
                <a:gd name="T67" fmla="*/ 1078 h 1086"/>
                <a:gd name="T68" fmla="*/ 327 w 327"/>
                <a:gd name="T69" fmla="*/ 1046 h 1086"/>
                <a:gd name="T70" fmla="*/ 310 w 327"/>
                <a:gd name="T71" fmla="*/ 1017 h 1086"/>
                <a:gd name="T72" fmla="*/ 316 w 327"/>
                <a:gd name="T73" fmla="*/ 989 h 1086"/>
                <a:gd name="T74" fmla="*/ 311 w 327"/>
                <a:gd name="T75" fmla="*/ 946 h 1086"/>
                <a:gd name="T76" fmla="*/ 297 w 327"/>
                <a:gd name="T77" fmla="*/ 848 h 1086"/>
                <a:gd name="T78" fmla="*/ 282 w 327"/>
                <a:gd name="T79" fmla="*/ 794 h 1086"/>
                <a:gd name="T80" fmla="*/ 289 w 327"/>
                <a:gd name="T81" fmla="*/ 719 h 1086"/>
                <a:gd name="T82" fmla="*/ 300 w 327"/>
                <a:gd name="T83" fmla="*/ 691 h 1086"/>
                <a:gd name="T84" fmla="*/ 298 w 327"/>
                <a:gd name="T85" fmla="*/ 601 h 1086"/>
                <a:gd name="T86" fmla="*/ 284 w 327"/>
                <a:gd name="T87" fmla="*/ 558 h 1086"/>
                <a:gd name="T88" fmla="*/ 298 w 327"/>
                <a:gd name="T89" fmla="*/ 515 h 1086"/>
                <a:gd name="T90" fmla="*/ 297 w 327"/>
                <a:gd name="T91" fmla="*/ 336 h 1086"/>
                <a:gd name="T92" fmla="*/ 244 w 327"/>
                <a:gd name="T93" fmla="*/ 240 h 1086"/>
                <a:gd name="T94" fmla="*/ 231 w 327"/>
                <a:gd name="T95" fmla="*/ 218 h 1086"/>
                <a:gd name="T96" fmla="*/ 210 w 327"/>
                <a:gd name="T97" fmla="*/ 204 h 1086"/>
                <a:gd name="T98" fmla="*/ 217 w 327"/>
                <a:gd name="T99" fmla="*/ 175 h 1086"/>
                <a:gd name="T100" fmla="*/ 244 w 327"/>
                <a:gd name="T101" fmla="*/ 154 h 1086"/>
                <a:gd name="T102" fmla="*/ 252 w 327"/>
                <a:gd name="T103" fmla="*/ 124 h 1086"/>
                <a:gd name="T104" fmla="*/ 238 w 327"/>
                <a:gd name="T105" fmla="*/ 118 h 1086"/>
                <a:gd name="T106" fmla="*/ 238 w 327"/>
                <a:gd name="T107" fmla="*/ 5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7" h="1086">
                  <a:moveTo>
                    <a:pt x="238" y="58"/>
                  </a:moveTo>
                  <a:lnTo>
                    <a:pt x="238" y="58"/>
                  </a:lnTo>
                  <a:cubicBezTo>
                    <a:pt x="238" y="58"/>
                    <a:pt x="236" y="32"/>
                    <a:pt x="215" y="20"/>
                  </a:cubicBezTo>
                  <a:cubicBezTo>
                    <a:pt x="194" y="9"/>
                    <a:pt x="163" y="0"/>
                    <a:pt x="138" y="6"/>
                  </a:cubicBezTo>
                  <a:cubicBezTo>
                    <a:pt x="113" y="13"/>
                    <a:pt x="90" y="35"/>
                    <a:pt x="85" y="40"/>
                  </a:cubicBezTo>
                  <a:cubicBezTo>
                    <a:pt x="80" y="45"/>
                    <a:pt x="72" y="78"/>
                    <a:pt x="71" y="88"/>
                  </a:cubicBezTo>
                  <a:cubicBezTo>
                    <a:pt x="70" y="98"/>
                    <a:pt x="70" y="115"/>
                    <a:pt x="70" y="119"/>
                  </a:cubicBezTo>
                  <a:cubicBezTo>
                    <a:pt x="71" y="123"/>
                    <a:pt x="73" y="132"/>
                    <a:pt x="73" y="132"/>
                  </a:cubicBezTo>
                  <a:cubicBezTo>
                    <a:pt x="73" y="132"/>
                    <a:pt x="69" y="128"/>
                    <a:pt x="65" y="129"/>
                  </a:cubicBezTo>
                  <a:cubicBezTo>
                    <a:pt x="60" y="130"/>
                    <a:pt x="64" y="142"/>
                    <a:pt x="65" y="143"/>
                  </a:cubicBezTo>
                  <a:cubicBezTo>
                    <a:pt x="66" y="144"/>
                    <a:pt x="73" y="155"/>
                    <a:pt x="75" y="158"/>
                  </a:cubicBezTo>
                  <a:cubicBezTo>
                    <a:pt x="76" y="162"/>
                    <a:pt x="80" y="171"/>
                    <a:pt x="81" y="173"/>
                  </a:cubicBezTo>
                  <a:cubicBezTo>
                    <a:pt x="81" y="175"/>
                    <a:pt x="87" y="192"/>
                    <a:pt x="91" y="198"/>
                  </a:cubicBezTo>
                  <a:cubicBezTo>
                    <a:pt x="96" y="204"/>
                    <a:pt x="105" y="213"/>
                    <a:pt x="107" y="213"/>
                  </a:cubicBezTo>
                  <a:cubicBezTo>
                    <a:pt x="108" y="214"/>
                    <a:pt x="115" y="219"/>
                    <a:pt x="115" y="219"/>
                  </a:cubicBezTo>
                  <a:cubicBezTo>
                    <a:pt x="115" y="219"/>
                    <a:pt x="119" y="228"/>
                    <a:pt x="119" y="231"/>
                  </a:cubicBezTo>
                  <a:cubicBezTo>
                    <a:pt x="119" y="234"/>
                    <a:pt x="123" y="241"/>
                    <a:pt x="122" y="244"/>
                  </a:cubicBezTo>
                  <a:cubicBezTo>
                    <a:pt x="121" y="247"/>
                    <a:pt x="107" y="245"/>
                    <a:pt x="107" y="247"/>
                  </a:cubicBezTo>
                  <a:cubicBezTo>
                    <a:pt x="107" y="249"/>
                    <a:pt x="91" y="277"/>
                    <a:pt x="89" y="281"/>
                  </a:cubicBezTo>
                  <a:cubicBezTo>
                    <a:pt x="87" y="285"/>
                    <a:pt x="70" y="326"/>
                    <a:pt x="70" y="334"/>
                  </a:cubicBezTo>
                  <a:cubicBezTo>
                    <a:pt x="70" y="341"/>
                    <a:pt x="66" y="360"/>
                    <a:pt x="68" y="373"/>
                  </a:cubicBezTo>
                  <a:cubicBezTo>
                    <a:pt x="71" y="386"/>
                    <a:pt x="71" y="414"/>
                    <a:pt x="70" y="423"/>
                  </a:cubicBezTo>
                  <a:cubicBezTo>
                    <a:pt x="69" y="431"/>
                    <a:pt x="70" y="469"/>
                    <a:pt x="70" y="474"/>
                  </a:cubicBezTo>
                  <a:cubicBezTo>
                    <a:pt x="70" y="478"/>
                    <a:pt x="63" y="512"/>
                    <a:pt x="63" y="512"/>
                  </a:cubicBezTo>
                  <a:cubicBezTo>
                    <a:pt x="63" y="512"/>
                    <a:pt x="60" y="523"/>
                    <a:pt x="64" y="529"/>
                  </a:cubicBezTo>
                  <a:cubicBezTo>
                    <a:pt x="68" y="535"/>
                    <a:pt x="63" y="541"/>
                    <a:pt x="62" y="545"/>
                  </a:cubicBezTo>
                  <a:cubicBezTo>
                    <a:pt x="61" y="550"/>
                    <a:pt x="58" y="559"/>
                    <a:pt x="58" y="564"/>
                  </a:cubicBezTo>
                  <a:cubicBezTo>
                    <a:pt x="57" y="568"/>
                    <a:pt x="58" y="571"/>
                    <a:pt x="60" y="570"/>
                  </a:cubicBezTo>
                  <a:cubicBezTo>
                    <a:pt x="62" y="569"/>
                    <a:pt x="52" y="587"/>
                    <a:pt x="52" y="592"/>
                  </a:cubicBezTo>
                  <a:cubicBezTo>
                    <a:pt x="52" y="598"/>
                    <a:pt x="51" y="621"/>
                    <a:pt x="54" y="623"/>
                  </a:cubicBezTo>
                  <a:cubicBezTo>
                    <a:pt x="57" y="626"/>
                    <a:pt x="62" y="627"/>
                    <a:pt x="62" y="627"/>
                  </a:cubicBezTo>
                  <a:cubicBezTo>
                    <a:pt x="62" y="627"/>
                    <a:pt x="63" y="641"/>
                    <a:pt x="64" y="641"/>
                  </a:cubicBezTo>
                  <a:cubicBezTo>
                    <a:pt x="65" y="642"/>
                    <a:pt x="63" y="651"/>
                    <a:pt x="59" y="655"/>
                  </a:cubicBezTo>
                  <a:cubicBezTo>
                    <a:pt x="56" y="660"/>
                    <a:pt x="50" y="675"/>
                    <a:pt x="49" y="678"/>
                  </a:cubicBezTo>
                  <a:cubicBezTo>
                    <a:pt x="48" y="680"/>
                    <a:pt x="41" y="693"/>
                    <a:pt x="38" y="693"/>
                  </a:cubicBezTo>
                  <a:cubicBezTo>
                    <a:pt x="36" y="694"/>
                    <a:pt x="29" y="716"/>
                    <a:pt x="29" y="721"/>
                  </a:cubicBezTo>
                  <a:cubicBezTo>
                    <a:pt x="28" y="727"/>
                    <a:pt x="23" y="751"/>
                    <a:pt x="23" y="755"/>
                  </a:cubicBezTo>
                  <a:cubicBezTo>
                    <a:pt x="23" y="760"/>
                    <a:pt x="21" y="790"/>
                    <a:pt x="21" y="801"/>
                  </a:cubicBezTo>
                  <a:cubicBezTo>
                    <a:pt x="21" y="811"/>
                    <a:pt x="20" y="826"/>
                    <a:pt x="20" y="830"/>
                  </a:cubicBezTo>
                  <a:cubicBezTo>
                    <a:pt x="20" y="834"/>
                    <a:pt x="24" y="849"/>
                    <a:pt x="24" y="856"/>
                  </a:cubicBezTo>
                  <a:cubicBezTo>
                    <a:pt x="24" y="864"/>
                    <a:pt x="28" y="892"/>
                    <a:pt x="36" y="899"/>
                  </a:cubicBezTo>
                  <a:cubicBezTo>
                    <a:pt x="43" y="906"/>
                    <a:pt x="43" y="910"/>
                    <a:pt x="48" y="912"/>
                  </a:cubicBezTo>
                  <a:cubicBezTo>
                    <a:pt x="53" y="914"/>
                    <a:pt x="56" y="921"/>
                    <a:pt x="56" y="925"/>
                  </a:cubicBezTo>
                  <a:cubicBezTo>
                    <a:pt x="56" y="929"/>
                    <a:pt x="63" y="944"/>
                    <a:pt x="65" y="945"/>
                  </a:cubicBezTo>
                  <a:cubicBezTo>
                    <a:pt x="68" y="946"/>
                    <a:pt x="59" y="950"/>
                    <a:pt x="59" y="950"/>
                  </a:cubicBezTo>
                  <a:cubicBezTo>
                    <a:pt x="59" y="950"/>
                    <a:pt x="44" y="953"/>
                    <a:pt x="40" y="953"/>
                  </a:cubicBezTo>
                  <a:cubicBezTo>
                    <a:pt x="37" y="954"/>
                    <a:pt x="15" y="953"/>
                    <a:pt x="10" y="961"/>
                  </a:cubicBezTo>
                  <a:cubicBezTo>
                    <a:pt x="6" y="970"/>
                    <a:pt x="0" y="979"/>
                    <a:pt x="8" y="986"/>
                  </a:cubicBezTo>
                  <a:cubicBezTo>
                    <a:pt x="17" y="993"/>
                    <a:pt x="20" y="1004"/>
                    <a:pt x="48" y="1009"/>
                  </a:cubicBezTo>
                  <a:cubicBezTo>
                    <a:pt x="76" y="1014"/>
                    <a:pt x="105" y="1004"/>
                    <a:pt x="105" y="1004"/>
                  </a:cubicBezTo>
                  <a:cubicBezTo>
                    <a:pt x="105" y="1004"/>
                    <a:pt x="153" y="1008"/>
                    <a:pt x="162" y="1004"/>
                  </a:cubicBezTo>
                  <a:cubicBezTo>
                    <a:pt x="171" y="999"/>
                    <a:pt x="179" y="997"/>
                    <a:pt x="179" y="996"/>
                  </a:cubicBezTo>
                  <a:cubicBezTo>
                    <a:pt x="180" y="994"/>
                    <a:pt x="188" y="980"/>
                    <a:pt x="188" y="977"/>
                  </a:cubicBezTo>
                  <a:cubicBezTo>
                    <a:pt x="188" y="974"/>
                    <a:pt x="186" y="955"/>
                    <a:pt x="180" y="952"/>
                  </a:cubicBezTo>
                  <a:cubicBezTo>
                    <a:pt x="174" y="949"/>
                    <a:pt x="172" y="947"/>
                    <a:pt x="172" y="947"/>
                  </a:cubicBezTo>
                  <a:cubicBezTo>
                    <a:pt x="172" y="947"/>
                    <a:pt x="171" y="943"/>
                    <a:pt x="178" y="944"/>
                  </a:cubicBezTo>
                  <a:cubicBezTo>
                    <a:pt x="184" y="944"/>
                    <a:pt x="190" y="948"/>
                    <a:pt x="192" y="948"/>
                  </a:cubicBezTo>
                  <a:cubicBezTo>
                    <a:pt x="195" y="948"/>
                    <a:pt x="192" y="956"/>
                    <a:pt x="192" y="962"/>
                  </a:cubicBezTo>
                  <a:cubicBezTo>
                    <a:pt x="193" y="968"/>
                    <a:pt x="196" y="976"/>
                    <a:pt x="194" y="977"/>
                  </a:cubicBezTo>
                  <a:cubicBezTo>
                    <a:pt x="192" y="979"/>
                    <a:pt x="200" y="989"/>
                    <a:pt x="204" y="992"/>
                  </a:cubicBezTo>
                  <a:cubicBezTo>
                    <a:pt x="209" y="995"/>
                    <a:pt x="208" y="999"/>
                    <a:pt x="204" y="1002"/>
                  </a:cubicBezTo>
                  <a:cubicBezTo>
                    <a:pt x="200" y="1005"/>
                    <a:pt x="204" y="1010"/>
                    <a:pt x="203" y="1010"/>
                  </a:cubicBezTo>
                  <a:cubicBezTo>
                    <a:pt x="201" y="1010"/>
                    <a:pt x="182" y="1021"/>
                    <a:pt x="180" y="1024"/>
                  </a:cubicBezTo>
                  <a:cubicBezTo>
                    <a:pt x="177" y="1027"/>
                    <a:pt x="166" y="1026"/>
                    <a:pt x="162" y="1028"/>
                  </a:cubicBezTo>
                  <a:cubicBezTo>
                    <a:pt x="159" y="1030"/>
                    <a:pt x="139" y="1034"/>
                    <a:pt x="135" y="1040"/>
                  </a:cubicBezTo>
                  <a:cubicBezTo>
                    <a:pt x="131" y="1046"/>
                    <a:pt x="126" y="1054"/>
                    <a:pt x="137" y="1063"/>
                  </a:cubicBezTo>
                  <a:cubicBezTo>
                    <a:pt x="148" y="1072"/>
                    <a:pt x="169" y="1086"/>
                    <a:pt x="213" y="1082"/>
                  </a:cubicBezTo>
                  <a:cubicBezTo>
                    <a:pt x="258" y="1077"/>
                    <a:pt x="268" y="1077"/>
                    <a:pt x="274" y="1078"/>
                  </a:cubicBezTo>
                  <a:cubicBezTo>
                    <a:pt x="279" y="1079"/>
                    <a:pt x="312" y="1079"/>
                    <a:pt x="319" y="1071"/>
                  </a:cubicBezTo>
                  <a:cubicBezTo>
                    <a:pt x="325" y="1062"/>
                    <a:pt x="327" y="1051"/>
                    <a:pt x="327" y="1046"/>
                  </a:cubicBezTo>
                  <a:cubicBezTo>
                    <a:pt x="326" y="1042"/>
                    <a:pt x="323" y="1027"/>
                    <a:pt x="318" y="1024"/>
                  </a:cubicBezTo>
                  <a:cubicBezTo>
                    <a:pt x="313" y="1022"/>
                    <a:pt x="309" y="1019"/>
                    <a:pt x="310" y="1017"/>
                  </a:cubicBezTo>
                  <a:cubicBezTo>
                    <a:pt x="311" y="1014"/>
                    <a:pt x="322" y="1004"/>
                    <a:pt x="321" y="1002"/>
                  </a:cubicBezTo>
                  <a:cubicBezTo>
                    <a:pt x="320" y="1000"/>
                    <a:pt x="316" y="993"/>
                    <a:pt x="316" y="989"/>
                  </a:cubicBezTo>
                  <a:cubicBezTo>
                    <a:pt x="316" y="985"/>
                    <a:pt x="316" y="973"/>
                    <a:pt x="313" y="971"/>
                  </a:cubicBezTo>
                  <a:cubicBezTo>
                    <a:pt x="311" y="970"/>
                    <a:pt x="315" y="950"/>
                    <a:pt x="311" y="946"/>
                  </a:cubicBezTo>
                  <a:cubicBezTo>
                    <a:pt x="307" y="942"/>
                    <a:pt x="307" y="899"/>
                    <a:pt x="305" y="888"/>
                  </a:cubicBezTo>
                  <a:cubicBezTo>
                    <a:pt x="304" y="878"/>
                    <a:pt x="298" y="854"/>
                    <a:pt x="297" y="848"/>
                  </a:cubicBezTo>
                  <a:cubicBezTo>
                    <a:pt x="296" y="842"/>
                    <a:pt x="283" y="810"/>
                    <a:pt x="283" y="806"/>
                  </a:cubicBezTo>
                  <a:cubicBezTo>
                    <a:pt x="283" y="803"/>
                    <a:pt x="280" y="801"/>
                    <a:pt x="282" y="794"/>
                  </a:cubicBezTo>
                  <a:cubicBezTo>
                    <a:pt x="284" y="787"/>
                    <a:pt x="300" y="757"/>
                    <a:pt x="296" y="747"/>
                  </a:cubicBezTo>
                  <a:cubicBezTo>
                    <a:pt x="292" y="738"/>
                    <a:pt x="289" y="721"/>
                    <a:pt x="289" y="719"/>
                  </a:cubicBezTo>
                  <a:cubicBezTo>
                    <a:pt x="289" y="718"/>
                    <a:pt x="295" y="712"/>
                    <a:pt x="295" y="709"/>
                  </a:cubicBezTo>
                  <a:cubicBezTo>
                    <a:pt x="295" y="706"/>
                    <a:pt x="300" y="696"/>
                    <a:pt x="300" y="691"/>
                  </a:cubicBezTo>
                  <a:cubicBezTo>
                    <a:pt x="299" y="686"/>
                    <a:pt x="302" y="663"/>
                    <a:pt x="301" y="659"/>
                  </a:cubicBezTo>
                  <a:cubicBezTo>
                    <a:pt x="300" y="655"/>
                    <a:pt x="305" y="612"/>
                    <a:pt x="298" y="601"/>
                  </a:cubicBezTo>
                  <a:cubicBezTo>
                    <a:pt x="291" y="590"/>
                    <a:pt x="289" y="567"/>
                    <a:pt x="286" y="565"/>
                  </a:cubicBezTo>
                  <a:cubicBezTo>
                    <a:pt x="282" y="563"/>
                    <a:pt x="281" y="559"/>
                    <a:pt x="284" y="558"/>
                  </a:cubicBezTo>
                  <a:cubicBezTo>
                    <a:pt x="286" y="557"/>
                    <a:pt x="298" y="552"/>
                    <a:pt x="298" y="546"/>
                  </a:cubicBezTo>
                  <a:cubicBezTo>
                    <a:pt x="298" y="540"/>
                    <a:pt x="296" y="530"/>
                    <a:pt x="298" y="515"/>
                  </a:cubicBezTo>
                  <a:cubicBezTo>
                    <a:pt x="299" y="500"/>
                    <a:pt x="307" y="434"/>
                    <a:pt x="305" y="422"/>
                  </a:cubicBezTo>
                  <a:cubicBezTo>
                    <a:pt x="303" y="411"/>
                    <a:pt x="308" y="358"/>
                    <a:pt x="297" y="336"/>
                  </a:cubicBezTo>
                  <a:cubicBezTo>
                    <a:pt x="286" y="314"/>
                    <a:pt x="268" y="285"/>
                    <a:pt x="263" y="280"/>
                  </a:cubicBezTo>
                  <a:cubicBezTo>
                    <a:pt x="258" y="276"/>
                    <a:pt x="245" y="242"/>
                    <a:pt x="244" y="240"/>
                  </a:cubicBezTo>
                  <a:cubicBezTo>
                    <a:pt x="244" y="238"/>
                    <a:pt x="244" y="234"/>
                    <a:pt x="241" y="232"/>
                  </a:cubicBezTo>
                  <a:cubicBezTo>
                    <a:pt x="238" y="231"/>
                    <a:pt x="231" y="221"/>
                    <a:pt x="231" y="218"/>
                  </a:cubicBezTo>
                  <a:cubicBezTo>
                    <a:pt x="231" y="215"/>
                    <a:pt x="221" y="209"/>
                    <a:pt x="219" y="208"/>
                  </a:cubicBezTo>
                  <a:cubicBezTo>
                    <a:pt x="216" y="207"/>
                    <a:pt x="213" y="204"/>
                    <a:pt x="210" y="204"/>
                  </a:cubicBezTo>
                  <a:cubicBezTo>
                    <a:pt x="208" y="204"/>
                    <a:pt x="209" y="201"/>
                    <a:pt x="209" y="196"/>
                  </a:cubicBezTo>
                  <a:cubicBezTo>
                    <a:pt x="209" y="192"/>
                    <a:pt x="216" y="178"/>
                    <a:pt x="217" y="175"/>
                  </a:cubicBezTo>
                  <a:cubicBezTo>
                    <a:pt x="218" y="172"/>
                    <a:pt x="222" y="178"/>
                    <a:pt x="229" y="173"/>
                  </a:cubicBezTo>
                  <a:cubicBezTo>
                    <a:pt x="236" y="168"/>
                    <a:pt x="243" y="158"/>
                    <a:pt x="244" y="154"/>
                  </a:cubicBezTo>
                  <a:cubicBezTo>
                    <a:pt x="244" y="150"/>
                    <a:pt x="250" y="147"/>
                    <a:pt x="250" y="147"/>
                  </a:cubicBezTo>
                  <a:cubicBezTo>
                    <a:pt x="250" y="147"/>
                    <a:pt x="255" y="129"/>
                    <a:pt x="252" y="124"/>
                  </a:cubicBezTo>
                  <a:cubicBezTo>
                    <a:pt x="248" y="120"/>
                    <a:pt x="242" y="123"/>
                    <a:pt x="240" y="124"/>
                  </a:cubicBezTo>
                  <a:cubicBezTo>
                    <a:pt x="237" y="124"/>
                    <a:pt x="237" y="120"/>
                    <a:pt x="238" y="118"/>
                  </a:cubicBezTo>
                  <a:cubicBezTo>
                    <a:pt x="239" y="116"/>
                    <a:pt x="242" y="97"/>
                    <a:pt x="241" y="79"/>
                  </a:cubicBezTo>
                  <a:cubicBezTo>
                    <a:pt x="240" y="62"/>
                    <a:pt x="238" y="58"/>
                    <a:pt x="238" y="58"/>
                  </a:cubicBezTo>
                  <a:close/>
                </a:path>
              </a:pathLst>
            </a:custGeom>
            <a:solidFill>
              <a:srgbClr val="ADA8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0"/>
            <p:cNvSpPr>
              <a:spLocks/>
            </p:cNvSpPr>
            <p:nvPr/>
          </p:nvSpPr>
          <p:spPr bwMode="auto">
            <a:xfrm>
              <a:off x="3147" y="720"/>
              <a:ext cx="276" cy="923"/>
            </a:xfrm>
            <a:custGeom>
              <a:avLst/>
              <a:gdLst>
                <a:gd name="T0" fmla="*/ 238 w 327"/>
                <a:gd name="T1" fmla="*/ 58 h 1086"/>
                <a:gd name="T2" fmla="*/ 138 w 327"/>
                <a:gd name="T3" fmla="*/ 6 h 1086"/>
                <a:gd name="T4" fmla="*/ 71 w 327"/>
                <a:gd name="T5" fmla="*/ 88 h 1086"/>
                <a:gd name="T6" fmla="*/ 73 w 327"/>
                <a:gd name="T7" fmla="*/ 132 h 1086"/>
                <a:gd name="T8" fmla="*/ 65 w 327"/>
                <a:gd name="T9" fmla="*/ 143 h 1086"/>
                <a:gd name="T10" fmla="*/ 81 w 327"/>
                <a:gd name="T11" fmla="*/ 173 h 1086"/>
                <a:gd name="T12" fmla="*/ 107 w 327"/>
                <a:gd name="T13" fmla="*/ 213 h 1086"/>
                <a:gd name="T14" fmla="*/ 119 w 327"/>
                <a:gd name="T15" fmla="*/ 231 h 1086"/>
                <a:gd name="T16" fmla="*/ 107 w 327"/>
                <a:gd name="T17" fmla="*/ 247 h 1086"/>
                <a:gd name="T18" fmla="*/ 70 w 327"/>
                <a:gd name="T19" fmla="*/ 334 h 1086"/>
                <a:gd name="T20" fmla="*/ 70 w 327"/>
                <a:gd name="T21" fmla="*/ 423 h 1086"/>
                <a:gd name="T22" fmla="*/ 63 w 327"/>
                <a:gd name="T23" fmla="*/ 512 h 1086"/>
                <a:gd name="T24" fmla="*/ 62 w 327"/>
                <a:gd name="T25" fmla="*/ 545 h 1086"/>
                <a:gd name="T26" fmla="*/ 60 w 327"/>
                <a:gd name="T27" fmla="*/ 570 h 1086"/>
                <a:gd name="T28" fmla="*/ 54 w 327"/>
                <a:gd name="T29" fmla="*/ 623 h 1086"/>
                <a:gd name="T30" fmla="*/ 64 w 327"/>
                <a:gd name="T31" fmla="*/ 641 h 1086"/>
                <a:gd name="T32" fmla="*/ 49 w 327"/>
                <a:gd name="T33" fmla="*/ 678 h 1086"/>
                <a:gd name="T34" fmla="*/ 29 w 327"/>
                <a:gd name="T35" fmla="*/ 721 h 1086"/>
                <a:gd name="T36" fmla="*/ 21 w 327"/>
                <a:gd name="T37" fmla="*/ 801 h 1086"/>
                <a:gd name="T38" fmla="*/ 24 w 327"/>
                <a:gd name="T39" fmla="*/ 856 h 1086"/>
                <a:gd name="T40" fmla="*/ 48 w 327"/>
                <a:gd name="T41" fmla="*/ 912 h 1086"/>
                <a:gd name="T42" fmla="*/ 66 w 327"/>
                <a:gd name="T43" fmla="*/ 945 h 1086"/>
                <a:gd name="T44" fmla="*/ 41 w 327"/>
                <a:gd name="T45" fmla="*/ 953 h 1086"/>
                <a:gd name="T46" fmla="*/ 9 w 327"/>
                <a:gd name="T47" fmla="*/ 986 h 1086"/>
                <a:gd name="T48" fmla="*/ 105 w 327"/>
                <a:gd name="T49" fmla="*/ 1004 h 1086"/>
                <a:gd name="T50" fmla="*/ 179 w 327"/>
                <a:gd name="T51" fmla="*/ 996 h 1086"/>
                <a:gd name="T52" fmla="*/ 180 w 327"/>
                <a:gd name="T53" fmla="*/ 952 h 1086"/>
                <a:gd name="T54" fmla="*/ 178 w 327"/>
                <a:gd name="T55" fmla="*/ 944 h 1086"/>
                <a:gd name="T56" fmla="*/ 192 w 327"/>
                <a:gd name="T57" fmla="*/ 962 h 1086"/>
                <a:gd name="T58" fmla="*/ 204 w 327"/>
                <a:gd name="T59" fmla="*/ 992 h 1086"/>
                <a:gd name="T60" fmla="*/ 203 w 327"/>
                <a:gd name="T61" fmla="*/ 1010 h 1086"/>
                <a:gd name="T62" fmla="*/ 163 w 327"/>
                <a:gd name="T63" fmla="*/ 1028 h 1086"/>
                <a:gd name="T64" fmla="*/ 137 w 327"/>
                <a:gd name="T65" fmla="*/ 1063 h 1086"/>
                <a:gd name="T66" fmla="*/ 274 w 327"/>
                <a:gd name="T67" fmla="*/ 1078 h 1086"/>
                <a:gd name="T68" fmla="*/ 327 w 327"/>
                <a:gd name="T69" fmla="*/ 1046 h 1086"/>
                <a:gd name="T70" fmla="*/ 310 w 327"/>
                <a:gd name="T71" fmla="*/ 1017 h 1086"/>
                <a:gd name="T72" fmla="*/ 316 w 327"/>
                <a:gd name="T73" fmla="*/ 989 h 1086"/>
                <a:gd name="T74" fmla="*/ 311 w 327"/>
                <a:gd name="T75" fmla="*/ 946 h 1086"/>
                <a:gd name="T76" fmla="*/ 297 w 327"/>
                <a:gd name="T77" fmla="*/ 848 h 1086"/>
                <a:gd name="T78" fmla="*/ 282 w 327"/>
                <a:gd name="T79" fmla="*/ 794 h 1086"/>
                <a:gd name="T80" fmla="*/ 289 w 327"/>
                <a:gd name="T81" fmla="*/ 719 h 1086"/>
                <a:gd name="T82" fmla="*/ 300 w 327"/>
                <a:gd name="T83" fmla="*/ 691 h 1086"/>
                <a:gd name="T84" fmla="*/ 298 w 327"/>
                <a:gd name="T85" fmla="*/ 601 h 1086"/>
                <a:gd name="T86" fmla="*/ 284 w 327"/>
                <a:gd name="T87" fmla="*/ 558 h 1086"/>
                <a:gd name="T88" fmla="*/ 298 w 327"/>
                <a:gd name="T89" fmla="*/ 515 h 1086"/>
                <a:gd name="T90" fmla="*/ 297 w 327"/>
                <a:gd name="T91" fmla="*/ 336 h 1086"/>
                <a:gd name="T92" fmla="*/ 244 w 327"/>
                <a:gd name="T93" fmla="*/ 240 h 1086"/>
                <a:gd name="T94" fmla="*/ 231 w 327"/>
                <a:gd name="T95" fmla="*/ 218 h 1086"/>
                <a:gd name="T96" fmla="*/ 211 w 327"/>
                <a:gd name="T97" fmla="*/ 204 h 1086"/>
                <a:gd name="T98" fmla="*/ 217 w 327"/>
                <a:gd name="T99" fmla="*/ 175 h 1086"/>
                <a:gd name="T100" fmla="*/ 244 w 327"/>
                <a:gd name="T101" fmla="*/ 154 h 1086"/>
                <a:gd name="T102" fmla="*/ 252 w 327"/>
                <a:gd name="T103" fmla="*/ 124 h 1086"/>
                <a:gd name="T104" fmla="*/ 238 w 327"/>
                <a:gd name="T105" fmla="*/ 118 h 1086"/>
                <a:gd name="T106" fmla="*/ 238 w 327"/>
                <a:gd name="T107" fmla="*/ 5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7" h="1086">
                  <a:moveTo>
                    <a:pt x="238" y="58"/>
                  </a:moveTo>
                  <a:lnTo>
                    <a:pt x="238" y="58"/>
                  </a:lnTo>
                  <a:cubicBezTo>
                    <a:pt x="238" y="58"/>
                    <a:pt x="236" y="32"/>
                    <a:pt x="215" y="20"/>
                  </a:cubicBezTo>
                  <a:cubicBezTo>
                    <a:pt x="195" y="9"/>
                    <a:pt x="163" y="0"/>
                    <a:pt x="138" y="6"/>
                  </a:cubicBezTo>
                  <a:cubicBezTo>
                    <a:pt x="113" y="13"/>
                    <a:pt x="90" y="35"/>
                    <a:pt x="85" y="40"/>
                  </a:cubicBezTo>
                  <a:cubicBezTo>
                    <a:pt x="80" y="45"/>
                    <a:pt x="72" y="78"/>
                    <a:pt x="71" y="88"/>
                  </a:cubicBezTo>
                  <a:cubicBezTo>
                    <a:pt x="70" y="98"/>
                    <a:pt x="70" y="115"/>
                    <a:pt x="70" y="119"/>
                  </a:cubicBezTo>
                  <a:cubicBezTo>
                    <a:pt x="71" y="123"/>
                    <a:pt x="73" y="132"/>
                    <a:pt x="73" y="132"/>
                  </a:cubicBezTo>
                  <a:cubicBezTo>
                    <a:pt x="73" y="132"/>
                    <a:pt x="69" y="128"/>
                    <a:pt x="65" y="129"/>
                  </a:cubicBezTo>
                  <a:cubicBezTo>
                    <a:pt x="60" y="130"/>
                    <a:pt x="64" y="142"/>
                    <a:pt x="65" y="143"/>
                  </a:cubicBezTo>
                  <a:cubicBezTo>
                    <a:pt x="66" y="144"/>
                    <a:pt x="73" y="155"/>
                    <a:pt x="75" y="158"/>
                  </a:cubicBezTo>
                  <a:cubicBezTo>
                    <a:pt x="76" y="162"/>
                    <a:pt x="80" y="171"/>
                    <a:pt x="81" y="173"/>
                  </a:cubicBezTo>
                  <a:cubicBezTo>
                    <a:pt x="81" y="175"/>
                    <a:pt x="87" y="192"/>
                    <a:pt x="91" y="198"/>
                  </a:cubicBezTo>
                  <a:cubicBezTo>
                    <a:pt x="96" y="204"/>
                    <a:pt x="105" y="213"/>
                    <a:pt x="107" y="213"/>
                  </a:cubicBezTo>
                  <a:cubicBezTo>
                    <a:pt x="108" y="214"/>
                    <a:pt x="115" y="219"/>
                    <a:pt x="115" y="219"/>
                  </a:cubicBezTo>
                  <a:cubicBezTo>
                    <a:pt x="115" y="219"/>
                    <a:pt x="119" y="228"/>
                    <a:pt x="119" y="231"/>
                  </a:cubicBezTo>
                  <a:cubicBezTo>
                    <a:pt x="119" y="234"/>
                    <a:pt x="123" y="241"/>
                    <a:pt x="122" y="244"/>
                  </a:cubicBezTo>
                  <a:cubicBezTo>
                    <a:pt x="121" y="247"/>
                    <a:pt x="107" y="245"/>
                    <a:pt x="107" y="247"/>
                  </a:cubicBezTo>
                  <a:cubicBezTo>
                    <a:pt x="107" y="249"/>
                    <a:pt x="91" y="277"/>
                    <a:pt x="89" y="281"/>
                  </a:cubicBezTo>
                  <a:cubicBezTo>
                    <a:pt x="87" y="285"/>
                    <a:pt x="70" y="326"/>
                    <a:pt x="70" y="334"/>
                  </a:cubicBezTo>
                  <a:cubicBezTo>
                    <a:pt x="70" y="341"/>
                    <a:pt x="66" y="360"/>
                    <a:pt x="68" y="373"/>
                  </a:cubicBezTo>
                  <a:cubicBezTo>
                    <a:pt x="71" y="386"/>
                    <a:pt x="71" y="414"/>
                    <a:pt x="70" y="423"/>
                  </a:cubicBezTo>
                  <a:cubicBezTo>
                    <a:pt x="69" y="431"/>
                    <a:pt x="70" y="469"/>
                    <a:pt x="70" y="474"/>
                  </a:cubicBezTo>
                  <a:cubicBezTo>
                    <a:pt x="70" y="478"/>
                    <a:pt x="63" y="512"/>
                    <a:pt x="63" y="512"/>
                  </a:cubicBezTo>
                  <a:cubicBezTo>
                    <a:pt x="63" y="512"/>
                    <a:pt x="60" y="523"/>
                    <a:pt x="64" y="529"/>
                  </a:cubicBezTo>
                  <a:cubicBezTo>
                    <a:pt x="68" y="535"/>
                    <a:pt x="63" y="541"/>
                    <a:pt x="62" y="545"/>
                  </a:cubicBezTo>
                  <a:cubicBezTo>
                    <a:pt x="61" y="550"/>
                    <a:pt x="58" y="559"/>
                    <a:pt x="58" y="564"/>
                  </a:cubicBezTo>
                  <a:cubicBezTo>
                    <a:pt x="57" y="568"/>
                    <a:pt x="58" y="571"/>
                    <a:pt x="60" y="570"/>
                  </a:cubicBezTo>
                  <a:cubicBezTo>
                    <a:pt x="62" y="569"/>
                    <a:pt x="52" y="587"/>
                    <a:pt x="52" y="592"/>
                  </a:cubicBezTo>
                  <a:cubicBezTo>
                    <a:pt x="52" y="598"/>
                    <a:pt x="51" y="621"/>
                    <a:pt x="54" y="623"/>
                  </a:cubicBezTo>
                  <a:cubicBezTo>
                    <a:pt x="57" y="626"/>
                    <a:pt x="62" y="627"/>
                    <a:pt x="62" y="627"/>
                  </a:cubicBezTo>
                  <a:cubicBezTo>
                    <a:pt x="62" y="627"/>
                    <a:pt x="63" y="641"/>
                    <a:pt x="64" y="641"/>
                  </a:cubicBezTo>
                  <a:cubicBezTo>
                    <a:pt x="65" y="642"/>
                    <a:pt x="63" y="651"/>
                    <a:pt x="59" y="655"/>
                  </a:cubicBezTo>
                  <a:cubicBezTo>
                    <a:pt x="56" y="660"/>
                    <a:pt x="50" y="675"/>
                    <a:pt x="49" y="678"/>
                  </a:cubicBezTo>
                  <a:cubicBezTo>
                    <a:pt x="48" y="680"/>
                    <a:pt x="41" y="693"/>
                    <a:pt x="38" y="693"/>
                  </a:cubicBezTo>
                  <a:cubicBezTo>
                    <a:pt x="36" y="694"/>
                    <a:pt x="29" y="716"/>
                    <a:pt x="29" y="721"/>
                  </a:cubicBezTo>
                  <a:cubicBezTo>
                    <a:pt x="28" y="727"/>
                    <a:pt x="23" y="751"/>
                    <a:pt x="23" y="755"/>
                  </a:cubicBezTo>
                  <a:cubicBezTo>
                    <a:pt x="23" y="760"/>
                    <a:pt x="21" y="790"/>
                    <a:pt x="21" y="801"/>
                  </a:cubicBezTo>
                  <a:cubicBezTo>
                    <a:pt x="21" y="811"/>
                    <a:pt x="20" y="826"/>
                    <a:pt x="20" y="830"/>
                  </a:cubicBezTo>
                  <a:cubicBezTo>
                    <a:pt x="20" y="834"/>
                    <a:pt x="24" y="849"/>
                    <a:pt x="24" y="856"/>
                  </a:cubicBezTo>
                  <a:cubicBezTo>
                    <a:pt x="25" y="864"/>
                    <a:pt x="28" y="892"/>
                    <a:pt x="36" y="899"/>
                  </a:cubicBezTo>
                  <a:cubicBezTo>
                    <a:pt x="43" y="906"/>
                    <a:pt x="43" y="910"/>
                    <a:pt x="48" y="912"/>
                  </a:cubicBezTo>
                  <a:cubicBezTo>
                    <a:pt x="53" y="914"/>
                    <a:pt x="56" y="921"/>
                    <a:pt x="56" y="925"/>
                  </a:cubicBezTo>
                  <a:cubicBezTo>
                    <a:pt x="56" y="929"/>
                    <a:pt x="63" y="944"/>
                    <a:pt x="66" y="945"/>
                  </a:cubicBezTo>
                  <a:cubicBezTo>
                    <a:pt x="68" y="946"/>
                    <a:pt x="59" y="950"/>
                    <a:pt x="59" y="950"/>
                  </a:cubicBezTo>
                  <a:cubicBezTo>
                    <a:pt x="59" y="950"/>
                    <a:pt x="44" y="953"/>
                    <a:pt x="41" y="953"/>
                  </a:cubicBezTo>
                  <a:cubicBezTo>
                    <a:pt x="37" y="954"/>
                    <a:pt x="15" y="953"/>
                    <a:pt x="11" y="961"/>
                  </a:cubicBezTo>
                  <a:cubicBezTo>
                    <a:pt x="6" y="970"/>
                    <a:pt x="0" y="979"/>
                    <a:pt x="9" y="986"/>
                  </a:cubicBezTo>
                  <a:cubicBezTo>
                    <a:pt x="17" y="993"/>
                    <a:pt x="20" y="1004"/>
                    <a:pt x="48" y="1009"/>
                  </a:cubicBezTo>
                  <a:cubicBezTo>
                    <a:pt x="76" y="1014"/>
                    <a:pt x="105" y="1004"/>
                    <a:pt x="105" y="1004"/>
                  </a:cubicBezTo>
                  <a:cubicBezTo>
                    <a:pt x="105" y="1004"/>
                    <a:pt x="153" y="1008"/>
                    <a:pt x="162" y="1004"/>
                  </a:cubicBezTo>
                  <a:cubicBezTo>
                    <a:pt x="171" y="999"/>
                    <a:pt x="179" y="997"/>
                    <a:pt x="179" y="996"/>
                  </a:cubicBezTo>
                  <a:cubicBezTo>
                    <a:pt x="180" y="994"/>
                    <a:pt x="188" y="980"/>
                    <a:pt x="188" y="977"/>
                  </a:cubicBezTo>
                  <a:cubicBezTo>
                    <a:pt x="188" y="974"/>
                    <a:pt x="186" y="955"/>
                    <a:pt x="180" y="952"/>
                  </a:cubicBezTo>
                  <a:cubicBezTo>
                    <a:pt x="174" y="949"/>
                    <a:pt x="172" y="947"/>
                    <a:pt x="172" y="947"/>
                  </a:cubicBezTo>
                  <a:cubicBezTo>
                    <a:pt x="172" y="947"/>
                    <a:pt x="171" y="943"/>
                    <a:pt x="178" y="944"/>
                  </a:cubicBezTo>
                  <a:cubicBezTo>
                    <a:pt x="184" y="944"/>
                    <a:pt x="190" y="948"/>
                    <a:pt x="192" y="948"/>
                  </a:cubicBezTo>
                  <a:cubicBezTo>
                    <a:pt x="195" y="948"/>
                    <a:pt x="192" y="956"/>
                    <a:pt x="192" y="962"/>
                  </a:cubicBezTo>
                  <a:cubicBezTo>
                    <a:pt x="193" y="968"/>
                    <a:pt x="197" y="976"/>
                    <a:pt x="194" y="977"/>
                  </a:cubicBezTo>
                  <a:cubicBezTo>
                    <a:pt x="192" y="979"/>
                    <a:pt x="200" y="989"/>
                    <a:pt x="204" y="992"/>
                  </a:cubicBezTo>
                  <a:cubicBezTo>
                    <a:pt x="209" y="995"/>
                    <a:pt x="208" y="999"/>
                    <a:pt x="204" y="1002"/>
                  </a:cubicBezTo>
                  <a:cubicBezTo>
                    <a:pt x="200" y="1005"/>
                    <a:pt x="204" y="1010"/>
                    <a:pt x="203" y="1010"/>
                  </a:cubicBezTo>
                  <a:cubicBezTo>
                    <a:pt x="201" y="1010"/>
                    <a:pt x="182" y="1021"/>
                    <a:pt x="180" y="1024"/>
                  </a:cubicBezTo>
                  <a:cubicBezTo>
                    <a:pt x="177" y="1027"/>
                    <a:pt x="166" y="1026"/>
                    <a:pt x="163" y="1028"/>
                  </a:cubicBezTo>
                  <a:cubicBezTo>
                    <a:pt x="159" y="1030"/>
                    <a:pt x="139" y="1034"/>
                    <a:pt x="135" y="1040"/>
                  </a:cubicBezTo>
                  <a:cubicBezTo>
                    <a:pt x="131" y="1046"/>
                    <a:pt x="126" y="1054"/>
                    <a:pt x="137" y="1063"/>
                  </a:cubicBezTo>
                  <a:cubicBezTo>
                    <a:pt x="148" y="1072"/>
                    <a:pt x="169" y="1086"/>
                    <a:pt x="213" y="1082"/>
                  </a:cubicBezTo>
                  <a:cubicBezTo>
                    <a:pt x="258" y="1077"/>
                    <a:pt x="268" y="1077"/>
                    <a:pt x="274" y="1078"/>
                  </a:cubicBezTo>
                  <a:cubicBezTo>
                    <a:pt x="279" y="1079"/>
                    <a:pt x="312" y="1079"/>
                    <a:pt x="319" y="1071"/>
                  </a:cubicBezTo>
                  <a:cubicBezTo>
                    <a:pt x="326" y="1062"/>
                    <a:pt x="327" y="1051"/>
                    <a:pt x="327" y="1046"/>
                  </a:cubicBezTo>
                  <a:cubicBezTo>
                    <a:pt x="326" y="1042"/>
                    <a:pt x="323" y="1027"/>
                    <a:pt x="318" y="1024"/>
                  </a:cubicBezTo>
                  <a:cubicBezTo>
                    <a:pt x="313" y="1022"/>
                    <a:pt x="309" y="1019"/>
                    <a:pt x="310" y="1017"/>
                  </a:cubicBezTo>
                  <a:cubicBezTo>
                    <a:pt x="311" y="1014"/>
                    <a:pt x="322" y="1004"/>
                    <a:pt x="321" y="1002"/>
                  </a:cubicBezTo>
                  <a:cubicBezTo>
                    <a:pt x="320" y="1000"/>
                    <a:pt x="316" y="993"/>
                    <a:pt x="316" y="989"/>
                  </a:cubicBezTo>
                  <a:cubicBezTo>
                    <a:pt x="316" y="985"/>
                    <a:pt x="316" y="973"/>
                    <a:pt x="313" y="971"/>
                  </a:cubicBezTo>
                  <a:cubicBezTo>
                    <a:pt x="311" y="970"/>
                    <a:pt x="315" y="950"/>
                    <a:pt x="311" y="946"/>
                  </a:cubicBezTo>
                  <a:cubicBezTo>
                    <a:pt x="307" y="942"/>
                    <a:pt x="307" y="899"/>
                    <a:pt x="305" y="888"/>
                  </a:cubicBezTo>
                  <a:cubicBezTo>
                    <a:pt x="304" y="878"/>
                    <a:pt x="298" y="854"/>
                    <a:pt x="297" y="848"/>
                  </a:cubicBezTo>
                  <a:cubicBezTo>
                    <a:pt x="296" y="842"/>
                    <a:pt x="283" y="810"/>
                    <a:pt x="283" y="806"/>
                  </a:cubicBezTo>
                  <a:cubicBezTo>
                    <a:pt x="283" y="803"/>
                    <a:pt x="280" y="801"/>
                    <a:pt x="282" y="794"/>
                  </a:cubicBezTo>
                  <a:cubicBezTo>
                    <a:pt x="284" y="787"/>
                    <a:pt x="300" y="757"/>
                    <a:pt x="296" y="747"/>
                  </a:cubicBezTo>
                  <a:cubicBezTo>
                    <a:pt x="292" y="738"/>
                    <a:pt x="289" y="721"/>
                    <a:pt x="289" y="719"/>
                  </a:cubicBezTo>
                  <a:cubicBezTo>
                    <a:pt x="289" y="718"/>
                    <a:pt x="295" y="712"/>
                    <a:pt x="295" y="709"/>
                  </a:cubicBezTo>
                  <a:cubicBezTo>
                    <a:pt x="296" y="706"/>
                    <a:pt x="300" y="696"/>
                    <a:pt x="300" y="691"/>
                  </a:cubicBezTo>
                  <a:cubicBezTo>
                    <a:pt x="299" y="686"/>
                    <a:pt x="303" y="663"/>
                    <a:pt x="301" y="659"/>
                  </a:cubicBezTo>
                  <a:cubicBezTo>
                    <a:pt x="300" y="655"/>
                    <a:pt x="305" y="612"/>
                    <a:pt x="298" y="601"/>
                  </a:cubicBezTo>
                  <a:cubicBezTo>
                    <a:pt x="291" y="590"/>
                    <a:pt x="289" y="567"/>
                    <a:pt x="286" y="565"/>
                  </a:cubicBezTo>
                  <a:cubicBezTo>
                    <a:pt x="282" y="563"/>
                    <a:pt x="281" y="559"/>
                    <a:pt x="284" y="558"/>
                  </a:cubicBezTo>
                  <a:cubicBezTo>
                    <a:pt x="287" y="557"/>
                    <a:pt x="298" y="552"/>
                    <a:pt x="298" y="546"/>
                  </a:cubicBezTo>
                  <a:cubicBezTo>
                    <a:pt x="298" y="540"/>
                    <a:pt x="296" y="530"/>
                    <a:pt x="298" y="515"/>
                  </a:cubicBezTo>
                  <a:cubicBezTo>
                    <a:pt x="299" y="500"/>
                    <a:pt x="307" y="434"/>
                    <a:pt x="305" y="422"/>
                  </a:cubicBezTo>
                  <a:cubicBezTo>
                    <a:pt x="303" y="411"/>
                    <a:pt x="308" y="358"/>
                    <a:pt x="297" y="336"/>
                  </a:cubicBezTo>
                  <a:cubicBezTo>
                    <a:pt x="286" y="314"/>
                    <a:pt x="268" y="285"/>
                    <a:pt x="263" y="280"/>
                  </a:cubicBezTo>
                  <a:cubicBezTo>
                    <a:pt x="258" y="276"/>
                    <a:pt x="245" y="242"/>
                    <a:pt x="244" y="240"/>
                  </a:cubicBezTo>
                  <a:cubicBezTo>
                    <a:pt x="244" y="238"/>
                    <a:pt x="244" y="234"/>
                    <a:pt x="241" y="232"/>
                  </a:cubicBezTo>
                  <a:cubicBezTo>
                    <a:pt x="238" y="231"/>
                    <a:pt x="231" y="221"/>
                    <a:pt x="231" y="218"/>
                  </a:cubicBezTo>
                  <a:cubicBezTo>
                    <a:pt x="231" y="215"/>
                    <a:pt x="221" y="209"/>
                    <a:pt x="219" y="208"/>
                  </a:cubicBezTo>
                  <a:cubicBezTo>
                    <a:pt x="216" y="207"/>
                    <a:pt x="213" y="204"/>
                    <a:pt x="211" y="204"/>
                  </a:cubicBezTo>
                  <a:cubicBezTo>
                    <a:pt x="208" y="204"/>
                    <a:pt x="209" y="201"/>
                    <a:pt x="209" y="196"/>
                  </a:cubicBezTo>
                  <a:cubicBezTo>
                    <a:pt x="209" y="192"/>
                    <a:pt x="216" y="178"/>
                    <a:pt x="217" y="175"/>
                  </a:cubicBezTo>
                  <a:cubicBezTo>
                    <a:pt x="218" y="172"/>
                    <a:pt x="222" y="178"/>
                    <a:pt x="229" y="173"/>
                  </a:cubicBezTo>
                  <a:cubicBezTo>
                    <a:pt x="236" y="168"/>
                    <a:pt x="243" y="158"/>
                    <a:pt x="244" y="154"/>
                  </a:cubicBezTo>
                  <a:cubicBezTo>
                    <a:pt x="244" y="150"/>
                    <a:pt x="250" y="147"/>
                    <a:pt x="250" y="147"/>
                  </a:cubicBezTo>
                  <a:cubicBezTo>
                    <a:pt x="250" y="147"/>
                    <a:pt x="255" y="129"/>
                    <a:pt x="252" y="124"/>
                  </a:cubicBezTo>
                  <a:cubicBezTo>
                    <a:pt x="248" y="120"/>
                    <a:pt x="243" y="123"/>
                    <a:pt x="240" y="124"/>
                  </a:cubicBezTo>
                  <a:cubicBezTo>
                    <a:pt x="237" y="124"/>
                    <a:pt x="237" y="120"/>
                    <a:pt x="238" y="118"/>
                  </a:cubicBezTo>
                  <a:cubicBezTo>
                    <a:pt x="239" y="116"/>
                    <a:pt x="243" y="97"/>
                    <a:pt x="241" y="79"/>
                  </a:cubicBezTo>
                  <a:cubicBezTo>
                    <a:pt x="240" y="62"/>
                    <a:pt x="238" y="58"/>
                    <a:pt x="238" y="58"/>
                  </a:cubicBezTo>
                  <a:close/>
                </a:path>
              </a:pathLst>
            </a:custGeom>
            <a:solidFill>
              <a:srgbClr val="ADA8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11"/>
            <p:cNvSpPr>
              <a:spLocks/>
            </p:cNvSpPr>
            <p:nvPr/>
          </p:nvSpPr>
          <p:spPr bwMode="auto">
            <a:xfrm>
              <a:off x="3551" y="720"/>
              <a:ext cx="276" cy="923"/>
            </a:xfrm>
            <a:custGeom>
              <a:avLst/>
              <a:gdLst>
                <a:gd name="T0" fmla="*/ 239 w 327"/>
                <a:gd name="T1" fmla="*/ 58 h 1086"/>
                <a:gd name="T2" fmla="*/ 138 w 327"/>
                <a:gd name="T3" fmla="*/ 6 h 1086"/>
                <a:gd name="T4" fmla="*/ 71 w 327"/>
                <a:gd name="T5" fmla="*/ 88 h 1086"/>
                <a:gd name="T6" fmla="*/ 73 w 327"/>
                <a:gd name="T7" fmla="*/ 132 h 1086"/>
                <a:gd name="T8" fmla="*/ 65 w 327"/>
                <a:gd name="T9" fmla="*/ 143 h 1086"/>
                <a:gd name="T10" fmla="*/ 81 w 327"/>
                <a:gd name="T11" fmla="*/ 173 h 1086"/>
                <a:gd name="T12" fmla="*/ 107 w 327"/>
                <a:gd name="T13" fmla="*/ 213 h 1086"/>
                <a:gd name="T14" fmla="*/ 119 w 327"/>
                <a:gd name="T15" fmla="*/ 231 h 1086"/>
                <a:gd name="T16" fmla="*/ 107 w 327"/>
                <a:gd name="T17" fmla="*/ 247 h 1086"/>
                <a:gd name="T18" fmla="*/ 70 w 327"/>
                <a:gd name="T19" fmla="*/ 334 h 1086"/>
                <a:gd name="T20" fmla="*/ 70 w 327"/>
                <a:gd name="T21" fmla="*/ 423 h 1086"/>
                <a:gd name="T22" fmla="*/ 63 w 327"/>
                <a:gd name="T23" fmla="*/ 512 h 1086"/>
                <a:gd name="T24" fmla="*/ 62 w 327"/>
                <a:gd name="T25" fmla="*/ 545 h 1086"/>
                <a:gd name="T26" fmla="*/ 60 w 327"/>
                <a:gd name="T27" fmla="*/ 570 h 1086"/>
                <a:gd name="T28" fmla="*/ 54 w 327"/>
                <a:gd name="T29" fmla="*/ 623 h 1086"/>
                <a:gd name="T30" fmla="*/ 64 w 327"/>
                <a:gd name="T31" fmla="*/ 641 h 1086"/>
                <a:gd name="T32" fmla="*/ 49 w 327"/>
                <a:gd name="T33" fmla="*/ 678 h 1086"/>
                <a:gd name="T34" fmla="*/ 29 w 327"/>
                <a:gd name="T35" fmla="*/ 721 h 1086"/>
                <a:gd name="T36" fmla="*/ 21 w 327"/>
                <a:gd name="T37" fmla="*/ 801 h 1086"/>
                <a:gd name="T38" fmla="*/ 24 w 327"/>
                <a:gd name="T39" fmla="*/ 856 h 1086"/>
                <a:gd name="T40" fmla="*/ 48 w 327"/>
                <a:gd name="T41" fmla="*/ 912 h 1086"/>
                <a:gd name="T42" fmla="*/ 66 w 327"/>
                <a:gd name="T43" fmla="*/ 945 h 1086"/>
                <a:gd name="T44" fmla="*/ 41 w 327"/>
                <a:gd name="T45" fmla="*/ 953 h 1086"/>
                <a:gd name="T46" fmla="*/ 9 w 327"/>
                <a:gd name="T47" fmla="*/ 986 h 1086"/>
                <a:gd name="T48" fmla="*/ 105 w 327"/>
                <a:gd name="T49" fmla="*/ 1004 h 1086"/>
                <a:gd name="T50" fmla="*/ 179 w 327"/>
                <a:gd name="T51" fmla="*/ 996 h 1086"/>
                <a:gd name="T52" fmla="*/ 180 w 327"/>
                <a:gd name="T53" fmla="*/ 952 h 1086"/>
                <a:gd name="T54" fmla="*/ 178 w 327"/>
                <a:gd name="T55" fmla="*/ 944 h 1086"/>
                <a:gd name="T56" fmla="*/ 193 w 327"/>
                <a:gd name="T57" fmla="*/ 962 h 1086"/>
                <a:gd name="T58" fmla="*/ 204 w 327"/>
                <a:gd name="T59" fmla="*/ 992 h 1086"/>
                <a:gd name="T60" fmla="*/ 203 w 327"/>
                <a:gd name="T61" fmla="*/ 1010 h 1086"/>
                <a:gd name="T62" fmla="*/ 163 w 327"/>
                <a:gd name="T63" fmla="*/ 1028 h 1086"/>
                <a:gd name="T64" fmla="*/ 137 w 327"/>
                <a:gd name="T65" fmla="*/ 1063 h 1086"/>
                <a:gd name="T66" fmla="*/ 274 w 327"/>
                <a:gd name="T67" fmla="*/ 1078 h 1086"/>
                <a:gd name="T68" fmla="*/ 327 w 327"/>
                <a:gd name="T69" fmla="*/ 1046 h 1086"/>
                <a:gd name="T70" fmla="*/ 310 w 327"/>
                <a:gd name="T71" fmla="*/ 1017 h 1086"/>
                <a:gd name="T72" fmla="*/ 316 w 327"/>
                <a:gd name="T73" fmla="*/ 989 h 1086"/>
                <a:gd name="T74" fmla="*/ 311 w 327"/>
                <a:gd name="T75" fmla="*/ 946 h 1086"/>
                <a:gd name="T76" fmla="*/ 297 w 327"/>
                <a:gd name="T77" fmla="*/ 848 h 1086"/>
                <a:gd name="T78" fmla="*/ 282 w 327"/>
                <a:gd name="T79" fmla="*/ 794 h 1086"/>
                <a:gd name="T80" fmla="*/ 289 w 327"/>
                <a:gd name="T81" fmla="*/ 719 h 1086"/>
                <a:gd name="T82" fmla="*/ 300 w 327"/>
                <a:gd name="T83" fmla="*/ 691 h 1086"/>
                <a:gd name="T84" fmla="*/ 298 w 327"/>
                <a:gd name="T85" fmla="*/ 601 h 1086"/>
                <a:gd name="T86" fmla="*/ 284 w 327"/>
                <a:gd name="T87" fmla="*/ 558 h 1086"/>
                <a:gd name="T88" fmla="*/ 298 w 327"/>
                <a:gd name="T89" fmla="*/ 515 h 1086"/>
                <a:gd name="T90" fmla="*/ 297 w 327"/>
                <a:gd name="T91" fmla="*/ 336 h 1086"/>
                <a:gd name="T92" fmla="*/ 244 w 327"/>
                <a:gd name="T93" fmla="*/ 240 h 1086"/>
                <a:gd name="T94" fmla="*/ 231 w 327"/>
                <a:gd name="T95" fmla="*/ 218 h 1086"/>
                <a:gd name="T96" fmla="*/ 211 w 327"/>
                <a:gd name="T97" fmla="*/ 204 h 1086"/>
                <a:gd name="T98" fmla="*/ 217 w 327"/>
                <a:gd name="T99" fmla="*/ 175 h 1086"/>
                <a:gd name="T100" fmla="*/ 244 w 327"/>
                <a:gd name="T101" fmla="*/ 154 h 1086"/>
                <a:gd name="T102" fmla="*/ 252 w 327"/>
                <a:gd name="T103" fmla="*/ 124 h 1086"/>
                <a:gd name="T104" fmla="*/ 238 w 327"/>
                <a:gd name="T105" fmla="*/ 118 h 1086"/>
                <a:gd name="T106" fmla="*/ 239 w 327"/>
                <a:gd name="T107" fmla="*/ 5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7" h="1086">
                  <a:moveTo>
                    <a:pt x="239" y="58"/>
                  </a:moveTo>
                  <a:lnTo>
                    <a:pt x="239" y="58"/>
                  </a:lnTo>
                  <a:cubicBezTo>
                    <a:pt x="239" y="58"/>
                    <a:pt x="236" y="32"/>
                    <a:pt x="216" y="20"/>
                  </a:cubicBezTo>
                  <a:cubicBezTo>
                    <a:pt x="195" y="9"/>
                    <a:pt x="163" y="0"/>
                    <a:pt x="138" y="6"/>
                  </a:cubicBezTo>
                  <a:cubicBezTo>
                    <a:pt x="113" y="13"/>
                    <a:pt x="90" y="35"/>
                    <a:pt x="85" y="40"/>
                  </a:cubicBezTo>
                  <a:cubicBezTo>
                    <a:pt x="80" y="45"/>
                    <a:pt x="72" y="78"/>
                    <a:pt x="71" y="88"/>
                  </a:cubicBezTo>
                  <a:cubicBezTo>
                    <a:pt x="71" y="98"/>
                    <a:pt x="70" y="115"/>
                    <a:pt x="71" y="119"/>
                  </a:cubicBezTo>
                  <a:cubicBezTo>
                    <a:pt x="71" y="123"/>
                    <a:pt x="73" y="132"/>
                    <a:pt x="73" y="132"/>
                  </a:cubicBezTo>
                  <a:cubicBezTo>
                    <a:pt x="73" y="132"/>
                    <a:pt x="69" y="128"/>
                    <a:pt x="65" y="129"/>
                  </a:cubicBezTo>
                  <a:cubicBezTo>
                    <a:pt x="60" y="130"/>
                    <a:pt x="64" y="142"/>
                    <a:pt x="65" y="143"/>
                  </a:cubicBezTo>
                  <a:cubicBezTo>
                    <a:pt x="66" y="144"/>
                    <a:pt x="73" y="155"/>
                    <a:pt x="75" y="158"/>
                  </a:cubicBezTo>
                  <a:cubicBezTo>
                    <a:pt x="76" y="162"/>
                    <a:pt x="80" y="171"/>
                    <a:pt x="81" y="173"/>
                  </a:cubicBezTo>
                  <a:cubicBezTo>
                    <a:pt x="81" y="175"/>
                    <a:pt x="87" y="192"/>
                    <a:pt x="92" y="198"/>
                  </a:cubicBezTo>
                  <a:cubicBezTo>
                    <a:pt x="96" y="204"/>
                    <a:pt x="105" y="213"/>
                    <a:pt x="107" y="213"/>
                  </a:cubicBezTo>
                  <a:cubicBezTo>
                    <a:pt x="108" y="214"/>
                    <a:pt x="115" y="219"/>
                    <a:pt x="115" y="219"/>
                  </a:cubicBezTo>
                  <a:cubicBezTo>
                    <a:pt x="115" y="219"/>
                    <a:pt x="119" y="228"/>
                    <a:pt x="119" y="231"/>
                  </a:cubicBezTo>
                  <a:cubicBezTo>
                    <a:pt x="119" y="234"/>
                    <a:pt x="123" y="241"/>
                    <a:pt x="122" y="244"/>
                  </a:cubicBezTo>
                  <a:cubicBezTo>
                    <a:pt x="121" y="247"/>
                    <a:pt x="108" y="245"/>
                    <a:pt x="107" y="247"/>
                  </a:cubicBezTo>
                  <a:cubicBezTo>
                    <a:pt x="107" y="249"/>
                    <a:pt x="91" y="277"/>
                    <a:pt x="89" y="281"/>
                  </a:cubicBezTo>
                  <a:cubicBezTo>
                    <a:pt x="87" y="285"/>
                    <a:pt x="70" y="326"/>
                    <a:pt x="70" y="334"/>
                  </a:cubicBezTo>
                  <a:cubicBezTo>
                    <a:pt x="70" y="341"/>
                    <a:pt x="66" y="360"/>
                    <a:pt x="69" y="373"/>
                  </a:cubicBezTo>
                  <a:cubicBezTo>
                    <a:pt x="71" y="386"/>
                    <a:pt x="71" y="414"/>
                    <a:pt x="70" y="423"/>
                  </a:cubicBezTo>
                  <a:cubicBezTo>
                    <a:pt x="69" y="431"/>
                    <a:pt x="71" y="469"/>
                    <a:pt x="70" y="474"/>
                  </a:cubicBezTo>
                  <a:cubicBezTo>
                    <a:pt x="70" y="478"/>
                    <a:pt x="63" y="512"/>
                    <a:pt x="63" y="512"/>
                  </a:cubicBezTo>
                  <a:cubicBezTo>
                    <a:pt x="63" y="512"/>
                    <a:pt x="60" y="523"/>
                    <a:pt x="64" y="529"/>
                  </a:cubicBezTo>
                  <a:cubicBezTo>
                    <a:pt x="68" y="535"/>
                    <a:pt x="63" y="541"/>
                    <a:pt x="62" y="545"/>
                  </a:cubicBezTo>
                  <a:cubicBezTo>
                    <a:pt x="62" y="550"/>
                    <a:pt x="58" y="559"/>
                    <a:pt x="58" y="564"/>
                  </a:cubicBezTo>
                  <a:cubicBezTo>
                    <a:pt x="57" y="568"/>
                    <a:pt x="58" y="571"/>
                    <a:pt x="60" y="570"/>
                  </a:cubicBezTo>
                  <a:cubicBezTo>
                    <a:pt x="62" y="569"/>
                    <a:pt x="53" y="587"/>
                    <a:pt x="52" y="592"/>
                  </a:cubicBezTo>
                  <a:cubicBezTo>
                    <a:pt x="52" y="598"/>
                    <a:pt x="51" y="621"/>
                    <a:pt x="54" y="623"/>
                  </a:cubicBezTo>
                  <a:cubicBezTo>
                    <a:pt x="57" y="626"/>
                    <a:pt x="62" y="627"/>
                    <a:pt x="62" y="627"/>
                  </a:cubicBezTo>
                  <a:cubicBezTo>
                    <a:pt x="62" y="627"/>
                    <a:pt x="63" y="641"/>
                    <a:pt x="64" y="641"/>
                  </a:cubicBezTo>
                  <a:cubicBezTo>
                    <a:pt x="65" y="642"/>
                    <a:pt x="63" y="651"/>
                    <a:pt x="60" y="655"/>
                  </a:cubicBezTo>
                  <a:cubicBezTo>
                    <a:pt x="56" y="660"/>
                    <a:pt x="50" y="675"/>
                    <a:pt x="49" y="678"/>
                  </a:cubicBezTo>
                  <a:cubicBezTo>
                    <a:pt x="48" y="680"/>
                    <a:pt x="41" y="693"/>
                    <a:pt x="39" y="693"/>
                  </a:cubicBezTo>
                  <a:cubicBezTo>
                    <a:pt x="36" y="694"/>
                    <a:pt x="30" y="716"/>
                    <a:pt x="29" y="721"/>
                  </a:cubicBezTo>
                  <a:cubicBezTo>
                    <a:pt x="28" y="727"/>
                    <a:pt x="23" y="751"/>
                    <a:pt x="23" y="755"/>
                  </a:cubicBezTo>
                  <a:cubicBezTo>
                    <a:pt x="23" y="760"/>
                    <a:pt x="21" y="790"/>
                    <a:pt x="21" y="801"/>
                  </a:cubicBezTo>
                  <a:cubicBezTo>
                    <a:pt x="21" y="811"/>
                    <a:pt x="20" y="826"/>
                    <a:pt x="20" y="830"/>
                  </a:cubicBezTo>
                  <a:cubicBezTo>
                    <a:pt x="20" y="834"/>
                    <a:pt x="24" y="849"/>
                    <a:pt x="24" y="856"/>
                  </a:cubicBezTo>
                  <a:cubicBezTo>
                    <a:pt x="25" y="864"/>
                    <a:pt x="28" y="892"/>
                    <a:pt x="36" y="899"/>
                  </a:cubicBezTo>
                  <a:cubicBezTo>
                    <a:pt x="43" y="906"/>
                    <a:pt x="43" y="910"/>
                    <a:pt x="48" y="912"/>
                  </a:cubicBezTo>
                  <a:cubicBezTo>
                    <a:pt x="53" y="914"/>
                    <a:pt x="56" y="921"/>
                    <a:pt x="56" y="925"/>
                  </a:cubicBezTo>
                  <a:cubicBezTo>
                    <a:pt x="56" y="929"/>
                    <a:pt x="63" y="944"/>
                    <a:pt x="66" y="945"/>
                  </a:cubicBezTo>
                  <a:cubicBezTo>
                    <a:pt x="68" y="946"/>
                    <a:pt x="59" y="950"/>
                    <a:pt x="59" y="950"/>
                  </a:cubicBezTo>
                  <a:cubicBezTo>
                    <a:pt x="59" y="950"/>
                    <a:pt x="44" y="953"/>
                    <a:pt x="41" y="953"/>
                  </a:cubicBezTo>
                  <a:cubicBezTo>
                    <a:pt x="37" y="954"/>
                    <a:pt x="16" y="953"/>
                    <a:pt x="11" y="961"/>
                  </a:cubicBezTo>
                  <a:cubicBezTo>
                    <a:pt x="6" y="970"/>
                    <a:pt x="0" y="979"/>
                    <a:pt x="9" y="986"/>
                  </a:cubicBezTo>
                  <a:cubicBezTo>
                    <a:pt x="17" y="993"/>
                    <a:pt x="20" y="1004"/>
                    <a:pt x="48" y="1009"/>
                  </a:cubicBezTo>
                  <a:cubicBezTo>
                    <a:pt x="76" y="1014"/>
                    <a:pt x="105" y="1004"/>
                    <a:pt x="105" y="1004"/>
                  </a:cubicBezTo>
                  <a:cubicBezTo>
                    <a:pt x="105" y="1004"/>
                    <a:pt x="154" y="1008"/>
                    <a:pt x="162" y="1004"/>
                  </a:cubicBezTo>
                  <a:cubicBezTo>
                    <a:pt x="171" y="999"/>
                    <a:pt x="179" y="997"/>
                    <a:pt x="179" y="996"/>
                  </a:cubicBezTo>
                  <a:cubicBezTo>
                    <a:pt x="180" y="994"/>
                    <a:pt x="188" y="980"/>
                    <a:pt x="188" y="977"/>
                  </a:cubicBezTo>
                  <a:cubicBezTo>
                    <a:pt x="188" y="974"/>
                    <a:pt x="186" y="955"/>
                    <a:pt x="180" y="952"/>
                  </a:cubicBezTo>
                  <a:cubicBezTo>
                    <a:pt x="174" y="949"/>
                    <a:pt x="172" y="947"/>
                    <a:pt x="172" y="947"/>
                  </a:cubicBezTo>
                  <a:cubicBezTo>
                    <a:pt x="172" y="947"/>
                    <a:pt x="171" y="943"/>
                    <a:pt x="178" y="944"/>
                  </a:cubicBezTo>
                  <a:cubicBezTo>
                    <a:pt x="184" y="944"/>
                    <a:pt x="190" y="948"/>
                    <a:pt x="193" y="948"/>
                  </a:cubicBezTo>
                  <a:cubicBezTo>
                    <a:pt x="195" y="948"/>
                    <a:pt x="192" y="956"/>
                    <a:pt x="193" y="962"/>
                  </a:cubicBezTo>
                  <a:cubicBezTo>
                    <a:pt x="193" y="968"/>
                    <a:pt x="197" y="976"/>
                    <a:pt x="194" y="977"/>
                  </a:cubicBezTo>
                  <a:cubicBezTo>
                    <a:pt x="192" y="979"/>
                    <a:pt x="200" y="989"/>
                    <a:pt x="204" y="992"/>
                  </a:cubicBezTo>
                  <a:cubicBezTo>
                    <a:pt x="209" y="995"/>
                    <a:pt x="208" y="999"/>
                    <a:pt x="204" y="1002"/>
                  </a:cubicBezTo>
                  <a:cubicBezTo>
                    <a:pt x="200" y="1005"/>
                    <a:pt x="204" y="1010"/>
                    <a:pt x="203" y="1010"/>
                  </a:cubicBezTo>
                  <a:cubicBezTo>
                    <a:pt x="202" y="1010"/>
                    <a:pt x="182" y="1021"/>
                    <a:pt x="180" y="1024"/>
                  </a:cubicBezTo>
                  <a:cubicBezTo>
                    <a:pt x="177" y="1027"/>
                    <a:pt x="166" y="1026"/>
                    <a:pt x="163" y="1028"/>
                  </a:cubicBezTo>
                  <a:cubicBezTo>
                    <a:pt x="159" y="1030"/>
                    <a:pt x="139" y="1034"/>
                    <a:pt x="135" y="1040"/>
                  </a:cubicBezTo>
                  <a:cubicBezTo>
                    <a:pt x="131" y="1046"/>
                    <a:pt x="126" y="1054"/>
                    <a:pt x="137" y="1063"/>
                  </a:cubicBezTo>
                  <a:cubicBezTo>
                    <a:pt x="148" y="1072"/>
                    <a:pt x="169" y="1086"/>
                    <a:pt x="213" y="1082"/>
                  </a:cubicBezTo>
                  <a:cubicBezTo>
                    <a:pt x="258" y="1077"/>
                    <a:pt x="268" y="1077"/>
                    <a:pt x="274" y="1078"/>
                  </a:cubicBezTo>
                  <a:cubicBezTo>
                    <a:pt x="279" y="1079"/>
                    <a:pt x="312" y="1079"/>
                    <a:pt x="319" y="1071"/>
                  </a:cubicBezTo>
                  <a:cubicBezTo>
                    <a:pt x="326" y="1062"/>
                    <a:pt x="327" y="1051"/>
                    <a:pt x="327" y="1046"/>
                  </a:cubicBezTo>
                  <a:cubicBezTo>
                    <a:pt x="326" y="1042"/>
                    <a:pt x="323" y="1027"/>
                    <a:pt x="318" y="1024"/>
                  </a:cubicBezTo>
                  <a:cubicBezTo>
                    <a:pt x="313" y="1022"/>
                    <a:pt x="310" y="1019"/>
                    <a:pt x="310" y="1017"/>
                  </a:cubicBezTo>
                  <a:cubicBezTo>
                    <a:pt x="311" y="1014"/>
                    <a:pt x="322" y="1004"/>
                    <a:pt x="321" y="1002"/>
                  </a:cubicBezTo>
                  <a:cubicBezTo>
                    <a:pt x="320" y="1000"/>
                    <a:pt x="316" y="993"/>
                    <a:pt x="316" y="989"/>
                  </a:cubicBezTo>
                  <a:cubicBezTo>
                    <a:pt x="316" y="985"/>
                    <a:pt x="316" y="973"/>
                    <a:pt x="313" y="971"/>
                  </a:cubicBezTo>
                  <a:cubicBezTo>
                    <a:pt x="311" y="970"/>
                    <a:pt x="315" y="950"/>
                    <a:pt x="311" y="946"/>
                  </a:cubicBezTo>
                  <a:cubicBezTo>
                    <a:pt x="307" y="942"/>
                    <a:pt x="307" y="899"/>
                    <a:pt x="305" y="888"/>
                  </a:cubicBezTo>
                  <a:cubicBezTo>
                    <a:pt x="304" y="878"/>
                    <a:pt x="298" y="854"/>
                    <a:pt x="297" y="848"/>
                  </a:cubicBezTo>
                  <a:cubicBezTo>
                    <a:pt x="296" y="842"/>
                    <a:pt x="283" y="810"/>
                    <a:pt x="283" y="806"/>
                  </a:cubicBezTo>
                  <a:cubicBezTo>
                    <a:pt x="283" y="803"/>
                    <a:pt x="280" y="801"/>
                    <a:pt x="282" y="794"/>
                  </a:cubicBezTo>
                  <a:cubicBezTo>
                    <a:pt x="285" y="787"/>
                    <a:pt x="301" y="757"/>
                    <a:pt x="296" y="747"/>
                  </a:cubicBezTo>
                  <a:cubicBezTo>
                    <a:pt x="292" y="738"/>
                    <a:pt x="289" y="721"/>
                    <a:pt x="289" y="719"/>
                  </a:cubicBezTo>
                  <a:cubicBezTo>
                    <a:pt x="289" y="718"/>
                    <a:pt x="295" y="712"/>
                    <a:pt x="295" y="709"/>
                  </a:cubicBezTo>
                  <a:cubicBezTo>
                    <a:pt x="296" y="706"/>
                    <a:pt x="301" y="696"/>
                    <a:pt x="300" y="691"/>
                  </a:cubicBezTo>
                  <a:cubicBezTo>
                    <a:pt x="299" y="686"/>
                    <a:pt x="303" y="663"/>
                    <a:pt x="301" y="659"/>
                  </a:cubicBezTo>
                  <a:cubicBezTo>
                    <a:pt x="300" y="655"/>
                    <a:pt x="305" y="612"/>
                    <a:pt x="298" y="601"/>
                  </a:cubicBezTo>
                  <a:cubicBezTo>
                    <a:pt x="291" y="590"/>
                    <a:pt x="289" y="567"/>
                    <a:pt x="286" y="565"/>
                  </a:cubicBezTo>
                  <a:cubicBezTo>
                    <a:pt x="282" y="563"/>
                    <a:pt x="281" y="559"/>
                    <a:pt x="284" y="558"/>
                  </a:cubicBezTo>
                  <a:cubicBezTo>
                    <a:pt x="287" y="557"/>
                    <a:pt x="298" y="552"/>
                    <a:pt x="298" y="546"/>
                  </a:cubicBezTo>
                  <a:cubicBezTo>
                    <a:pt x="298" y="540"/>
                    <a:pt x="296" y="530"/>
                    <a:pt x="298" y="515"/>
                  </a:cubicBezTo>
                  <a:cubicBezTo>
                    <a:pt x="299" y="500"/>
                    <a:pt x="307" y="434"/>
                    <a:pt x="305" y="422"/>
                  </a:cubicBezTo>
                  <a:cubicBezTo>
                    <a:pt x="303" y="411"/>
                    <a:pt x="308" y="358"/>
                    <a:pt x="297" y="336"/>
                  </a:cubicBezTo>
                  <a:cubicBezTo>
                    <a:pt x="286" y="314"/>
                    <a:pt x="268" y="285"/>
                    <a:pt x="263" y="280"/>
                  </a:cubicBezTo>
                  <a:cubicBezTo>
                    <a:pt x="258" y="276"/>
                    <a:pt x="245" y="242"/>
                    <a:pt x="244" y="240"/>
                  </a:cubicBezTo>
                  <a:cubicBezTo>
                    <a:pt x="244" y="238"/>
                    <a:pt x="244" y="234"/>
                    <a:pt x="241" y="232"/>
                  </a:cubicBezTo>
                  <a:cubicBezTo>
                    <a:pt x="239" y="231"/>
                    <a:pt x="232" y="221"/>
                    <a:pt x="231" y="218"/>
                  </a:cubicBezTo>
                  <a:cubicBezTo>
                    <a:pt x="231" y="215"/>
                    <a:pt x="221" y="209"/>
                    <a:pt x="219" y="208"/>
                  </a:cubicBezTo>
                  <a:cubicBezTo>
                    <a:pt x="216" y="207"/>
                    <a:pt x="213" y="204"/>
                    <a:pt x="211" y="204"/>
                  </a:cubicBezTo>
                  <a:cubicBezTo>
                    <a:pt x="209" y="204"/>
                    <a:pt x="209" y="201"/>
                    <a:pt x="209" y="196"/>
                  </a:cubicBezTo>
                  <a:cubicBezTo>
                    <a:pt x="209" y="192"/>
                    <a:pt x="216" y="178"/>
                    <a:pt x="217" y="175"/>
                  </a:cubicBezTo>
                  <a:cubicBezTo>
                    <a:pt x="218" y="172"/>
                    <a:pt x="223" y="178"/>
                    <a:pt x="229" y="173"/>
                  </a:cubicBezTo>
                  <a:cubicBezTo>
                    <a:pt x="236" y="168"/>
                    <a:pt x="243" y="158"/>
                    <a:pt x="244" y="154"/>
                  </a:cubicBezTo>
                  <a:cubicBezTo>
                    <a:pt x="244" y="150"/>
                    <a:pt x="250" y="147"/>
                    <a:pt x="250" y="147"/>
                  </a:cubicBezTo>
                  <a:cubicBezTo>
                    <a:pt x="250" y="147"/>
                    <a:pt x="255" y="129"/>
                    <a:pt x="252" y="124"/>
                  </a:cubicBezTo>
                  <a:cubicBezTo>
                    <a:pt x="248" y="120"/>
                    <a:pt x="243" y="123"/>
                    <a:pt x="240" y="124"/>
                  </a:cubicBezTo>
                  <a:cubicBezTo>
                    <a:pt x="237" y="124"/>
                    <a:pt x="237" y="120"/>
                    <a:pt x="238" y="118"/>
                  </a:cubicBezTo>
                  <a:cubicBezTo>
                    <a:pt x="239" y="116"/>
                    <a:pt x="243" y="97"/>
                    <a:pt x="241" y="79"/>
                  </a:cubicBezTo>
                  <a:cubicBezTo>
                    <a:pt x="240" y="62"/>
                    <a:pt x="239" y="58"/>
                    <a:pt x="239" y="58"/>
                  </a:cubicBezTo>
                  <a:close/>
                </a:path>
              </a:pathLst>
            </a:custGeom>
            <a:solidFill>
              <a:srgbClr val="ADA8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12"/>
            <p:cNvSpPr>
              <a:spLocks/>
            </p:cNvSpPr>
            <p:nvPr/>
          </p:nvSpPr>
          <p:spPr bwMode="auto">
            <a:xfrm>
              <a:off x="3955" y="720"/>
              <a:ext cx="276" cy="923"/>
            </a:xfrm>
            <a:custGeom>
              <a:avLst/>
              <a:gdLst>
                <a:gd name="T0" fmla="*/ 239 w 327"/>
                <a:gd name="T1" fmla="*/ 58 h 1086"/>
                <a:gd name="T2" fmla="*/ 138 w 327"/>
                <a:gd name="T3" fmla="*/ 6 h 1086"/>
                <a:gd name="T4" fmla="*/ 71 w 327"/>
                <a:gd name="T5" fmla="*/ 88 h 1086"/>
                <a:gd name="T6" fmla="*/ 73 w 327"/>
                <a:gd name="T7" fmla="*/ 132 h 1086"/>
                <a:gd name="T8" fmla="*/ 65 w 327"/>
                <a:gd name="T9" fmla="*/ 143 h 1086"/>
                <a:gd name="T10" fmla="*/ 81 w 327"/>
                <a:gd name="T11" fmla="*/ 173 h 1086"/>
                <a:gd name="T12" fmla="*/ 107 w 327"/>
                <a:gd name="T13" fmla="*/ 213 h 1086"/>
                <a:gd name="T14" fmla="*/ 119 w 327"/>
                <a:gd name="T15" fmla="*/ 231 h 1086"/>
                <a:gd name="T16" fmla="*/ 107 w 327"/>
                <a:gd name="T17" fmla="*/ 247 h 1086"/>
                <a:gd name="T18" fmla="*/ 70 w 327"/>
                <a:gd name="T19" fmla="*/ 334 h 1086"/>
                <a:gd name="T20" fmla="*/ 70 w 327"/>
                <a:gd name="T21" fmla="*/ 423 h 1086"/>
                <a:gd name="T22" fmla="*/ 63 w 327"/>
                <a:gd name="T23" fmla="*/ 512 h 1086"/>
                <a:gd name="T24" fmla="*/ 62 w 327"/>
                <a:gd name="T25" fmla="*/ 545 h 1086"/>
                <a:gd name="T26" fmla="*/ 60 w 327"/>
                <a:gd name="T27" fmla="*/ 570 h 1086"/>
                <a:gd name="T28" fmla="*/ 54 w 327"/>
                <a:gd name="T29" fmla="*/ 623 h 1086"/>
                <a:gd name="T30" fmla="*/ 64 w 327"/>
                <a:gd name="T31" fmla="*/ 641 h 1086"/>
                <a:gd name="T32" fmla="*/ 49 w 327"/>
                <a:gd name="T33" fmla="*/ 678 h 1086"/>
                <a:gd name="T34" fmla="*/ 29 w 327"/>
                <a:gd name="T35" fmla="*/ 721 h 1086"/>
                <a:gd name="T36" fmla="*/ 21 w 327"/>
                <a:gd name="T37" fmla="*/ 801 h 1086"/>
                <a:gd name="T38" fmla="*/ 24 w 327"/>
                <a:gd name="T39" fmla="*/ 856 h 1086"/>
                <a:gd name="T40" fmla="*/ 49 w 327"/>
                <a:gd name="T41" fmla="*/ 912 h 1086"/>
                <a:gd name="T42" fmla="*/ 66 w 327"/>
                <a:gd name="T43" fmla="*/ 945 h 1086"/>
                <a:gd name="T44" fmla="*/ 41 w 327"/>
                <a:gd name="T45" fmla="*/ 953 h 1086"/>
                <a:gd name="T46" fmla="*/ 9 w 327"/>
                <a:gd name="T47" fmla="*/ 986 h 1086"/>
                <a:gd name="T48" fmla="*/ 105 w 327"/>
                <a:gd name="T49" fmla="*/ 1004 h 1086"/>
                <a:gd name="T50" fmla="*/ 179 w 327"/>
                <a:gd name="T51" fmla="*/ 996 h 1086"/>
                <a:gd name="T52" fmla="*/ 180 w 327"/>
                <a:gd name="T53" fmla="*/ 952 h 1086"/>
                <a:gd name="T54" fmla="*/ 178 w 327"/>
                <a:gd name="T55" fmla="*/ 944 h 1086"/>
                <a:gd name="T56" fmla="*/ 193 w 327"/>
                <a:gd name="T57" fmla="*/ 962 h 1086"/>
                <a:gd name="T58" fmla="*/ 205 w 327"/>
                <a:gd name="T59" fmla="*/ 992 h 1086"/>
                <a:gd name="T60" fmla="*/ 203 w 327"/>
                <a:gd name="T61" fmla="*/ 1010 h 1086"/>
                <a:gd name="T62" fmla="*/ 163 w 327"/>
                <a:gd name="T63" fmla="*/ 1028 h 1086"/>
                <a:gd name="T64" fmla="*/ 137 w 327"/>
                <a:gd name="T65" fmla="*/ 1063 h 1086"/>
                <a:gd name="T66" fmla="*/ 274 w 327"/>
                <a:gd name="T67" fmla="*/ 1078 h 1086"/>
                <a:gd name="T68" fmla="*/ 327 w 327"/>
                <a:gd name="T69" fmla="*/ 1046 h 1086"/>
                <a:gd name="T70" fmla="*/ 310 w 327"/>
                <a:gd name="T71" fmla="*/ 1017 h 1086"/>
                <a:gd name="T72" fmla="*/ 316 w 327"/>
                <a:gd name="T73" fmla="*/ 989 h 1086"/>
                <a:gd name="T74" fmla="*/ 311 w 327"/>
                <a:gd name="T75" fmla="*/ 946 h 1086"/>
                <a:gd name="T76" fmla="*/ 297 w 327"/>
                <a:gd name="T77" fmla="*/ 848 h 1086"/>
                <a:gd name="T78" fmla="*/ 283 w 327"/>
                <a:gd name="T79" fmla="*/ 794 h 1086"/>
                <a:gd name="T80" fmla="*/ 290 w 327"/>
                <a:gd name="T81" fmla="*/ 719 h 1086"/>
                <a:gd name="T82" fmla="*/ 300 w 327"/>
                <a:gd name="T83" fmla="*/ 691 h 1086"/>
                <a:gd name="T84" fmla="*/ 298 w 327"/>
                <a:gd name="T85" fmla="*/ 601 h 1086"/>
                <a:gd name="T86" fmla="*/ 284 w 327"/>
                <a:gd name="T87" fmla="*/ 558 h 1086"/>
                <a:gd name="T88" fmla="*/ 298 w 327"/>
                <a:gd name="T89" fmla="*/ 515 h 1086"/>
                <a:gd name="T90" fmla="*/ 297 w 327"/>
                <a:gd name="T91" fmla="*/ 336 h 1086"/>
                <a:gd name="T92" fmla="*/ 244 w 327"/>
                <a:gd name="T93" fmla="*/ 240 h 1086"/>
                <a:gd name="T94" fmla="*/ 231 w 327"/>
                <a:gd name="T95" fmla="*/ 218 h 1086"/>
                <a:gd name="T96" fmla="*/ 211 w 327"/>
                <a:gd name="T97" fmla="*/ 204 h 1086"/>
                <a:gd name="T98" fmla="*/ 217 w 327"/>
                <a:gd name="T99" fmla="*/ 175 h 1086"/>
                <a:gd name="T100" fmla="*/ 244 w 327"/>
                <a:gd name="T101" fmla="*/ 154 h 1086"/>
                <a:gd name="T102" fmla="*/ 252 w 327"/>
                <a:gd name="T103" fmla="*/ 124 h 1086"/>
                <a:gd name="T104" fmla="*/ 238 w 327"/>
                <a:gd name="T105" fmla="*/ 118 h 1086"/>
                <a:gd name="T106" fmla="*/ 239 w 327"/>
                <a:gd name="T107" fmla="*/ 5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7" h="1086">
                  <a:moveTo>
                    <a:pt x="239" y="58"/>
                  </a:moveTo>
                  <a:lnTo>
                    <a:pt x="239" y="58"/>
                  </a:lnTo>
                  <a:cubicBezTo>
                    <a:pt x="239" y="58"/>
                    <a:pt x="237" y="32"/>
                    <a:pt x="216" y="20"/>
                  </a:cubicBezTo>
                  <a:cubicBezTo>
                    <a:pt x="195" y="9"/>
                    <a:pt x="163" y="0"/>
                    <a:pt x="138" y="6"/>
                  </a:cubicBezTo>
                  <a:cubicBezTo>
                    <a:pt x="113" y="13"/>
                    <a:pt x="90" y="35"/>
                    <a:pt x="85" y="40"/>
                  </a:cubicBezTo>
                  <a:cubicBezTo>
                    <a:pt x="80" y="45"/>
                    <a:pt x="72" y="78"/>
                    <a:pt x="71" y="88"/>
                  </a:cubicBezTo>
                  <a:cubicBezTo>
                    <a:pt x="71" y="98"/>
                    <a:pt x="70" y="115"/>
                    <a:pt x="71" y="119"/>
                  </a:cubicBezTo>
                  <a:cubicBezTo>
                    <a:pt x="71" y="123"/>
                    <a:pt x="73" y="132"/>
                    <a:pt x="73" y="132"/>
                  </a:cubicBezTo>
                  <a:cubicBezTo>
                    <a:pt x="73" y="132"/>
                    <a:pt x="69" y="128"/>
                    <a:pt x="65" y="129"/>
                  </a:cubicBezTo>
                  <a:cubicBezTo>
                    <a:pt x="60" y="130"/>
                    <a:pt x="65" y="142"/>
                    <a:pt x="65" y="143"/>
                  </a:cubicBezTo>
                  <a:cubicBezTo>
                    <a:pt x="66" y="144"/>
                    <a:pt x="74" y="155"/>
                    <a:pt x="75" y="158"/>
                  </a:cubicBezTo>
                  <a:cubicBezTo>
                    <a:pt x="76" y="162"/>
                    <a:pt x="81" y="171"/>
                    <a:pt x="81" y="173"/>
                  </a:cubicBezTo>
                  <a:cubicBezTo>
                    <a:pt x="81" y="175"/>
                    <a:pt x="87" y="192"/>
                    <a:pt x="92" y="198"/>
                  </a:cubicBezTo>
                  <a:cubicBezTo>
                    <a:pt x="96" y="204"/>
                    <a:pt x="105" y="213"/>
                    <a:pt x="107" y="213"/>
                  </a:cubicBezTo>
                  <a:cubicBezTo>
                    <a:pt x="108" y="214"/>
                    <a:pt x="115" y="219"/>
                    <a:pt x="115" y="219"/>
                  </a:cubicBezTo>
                  <a:cubicBezTo>
                    <a:pt x="115" y="219"/>
                    <a:pt x="119" y="228"/>
                    <a:pt x="119" y="231"/>
                  </a:cubicBezTo>
                  <a:cubicBezTo>
                    <a:pt x="119" y="234"/>
                    <a:pt x="123" y="241"/>
                    <a:pt x="122" y="244"/>
                  </a:cubicBezTo>
                  <a:cubicBezTo>
                    <a:pt x="121" y="247"/>
                    <a:pt x="108" y="245"/>
                    <a:pt x="107" y="247"/>
                  </a:cubicBezTo>
                  <a:cubicBezTo>
                    <a:pt x="107" y="249"/>
                    <a:pt x="91" y="277"/>
                    <a:pt x="89" y="281"/>
                  </a:cubicBezTo>
                  <a:cubicBezTo>
                    <a:pt x="87" y="285"/>
                    <a:pt x="70" y="326"/>
                    <a:pt x="70" y="334"/>
                  </a:cubicBezTo>
                  <a:cubicBezTo>
                    <a:pt x="70" y="341"/>
                    <a:pt x="66" y="360"/>
                    <a:pt x="69" y="373"/>
                  </a:cubicBezTo>
                  <a:cubicBezTo>
                    <a:pt x="71" y="386"/>
                    <a:pt x="71" y="414"/>
                    <a:pt x="70" y="423"/>
                  </a:cubicBezTo>
                  <a:cubicBezTo>
                    <a:pt x="69" y="431"/>
                    <a:pt x="71" y="469"/>
                    <a:pt x="70" y="474"/>
                  </a:cubicBezTo>
                  <a:cubicBezTo>
                    <a:pt x="70" y="478"/>
                    <a:pt x="63" y="512"/>
                    <a:pt x="63" y="512"/>
                  </a:cubicBezTo>
                  <a:cubicBezTo>
                    <a:pt x="63" y="512"/>
                    <a:pt x="60" y="523"/>
                    <a:pt x="64" y="529"/>
                  </a:cubicBezTo>
                  <a:cubicBezTo>
                    <a:pt x="68" y="535"/>
                    <a:pt x="63" y="541"/>
                    <a:pt x="62" y="545"/>
                  </a:cubicBezTo>
                  <a:cubicBezTo>
                    <a:pt x="62" y="550"/>
                    <a:pt x="58" y="559"/>
                    <a:pt x="58" y="564"/>
                  </a:cubicBezTo>
                  <a:cubicBezTo>
                    <a:pt x="58" y="568"/>
                    <a:pt x="58" y="571"/>
                    <a:pt x="60" y="570"/>
                  </a:cubicBezTo>
                  <a:cubicBezTo>
                    <a:pt x="62" y="569"/>
                    <a:pt x="53" y="587"/>
                    <a:pt x="52" y="592"/>
                  </a:cubicBezTo>
                  <a:cubicBezTo>
                    <a:pt x="52" y="598"/>
                    <a:pt x="51" y="621"/>
                    <a:pt x="54" y="623"/>
                  </a:cubicBezTo>
                  <a:cubicBezTo>
                    <a:pt x="57" y="626"/>
                    <a:pt x="62" y="627"/>
                    <a:pt x="62" y="627"/>
                  </a:cubicBezTo>
                  <a:cubicBezTo>
                    <a:pt x="62" y="627"/>
                    <a:pt x="63" y="641"/>
                    <a:pt x="64" y="641"/>
                  </a:cubicBezTo>
                  <a:cubicBezTo>
                    <a:pt x="65" y="642"/>
                    <a:pt x="63" y="651"/>
                    <a:pt x="60" y="655"/>
                  </a:cubicBezTo>
                  <a:cubicBezTo>
                    <a:pt x="56" y="660"/>
                    <a:pt x="51" y="675"/>
                    <a:pt x="49" y="678"/>
                  </a:cubicBezTo>
                  <a:cubicBezTo>
                    <a:pt x="48" y="680"/>
                    <a:pt x="41" y="693"/>
                    <a:pt x="39" y="693"/>
                  </a:cubicBezTo>
                  <a:cubicBezTo>
                    <a:pt x="36" y="694"/>
                    <a:pt x="30" y="716"/>
                    <a:pt x="29" y="721"/>
                  </a:cubicBezTo>
                  <a:cubicBezTo>
                    <a:pt x="28" y="727"/>
                    <a:pt x="23" y="751"/>
                    <a:pt x="23" y="755"/>
                  </a:cubicBezTo>
                  <a:cubicBezTo>
                    <a:pt x="23" y="760"/>
                    <a:pt x="21" y="790"/>
                    <a:pt x="21" y="801"/>
                  </a:cubicBezTo>
                  <a:cubicBezTo>
                    <a:pt x="21" y="811"/>
                    <a:pt x="21" y="826"/>
                    <a:pt x="21" y="830"/>
                  </a:cubicBezTo>
                  <a:cubicBezTo>
                    <a:pt x="21" y="834"/>
                    <a:pt x="24" y="849"/>
                    <a:pt x="24" y="856"/>
                  </a:cubicBezTo>
                  <a:cubicBezTo>
                    <a:pt x="25" y="864"/>
                    <a:pt x="28" y="892"/>
                    <a:pt x="36" y="899"/>
                  </a:cubicBezTo>
                  <a:cubicBezTo>
                    <a:pt x="43" y="906"/>
                    <a:pt x="44" y="910"/>
                    <a:pt x="49" y="912"/>
                  </a:cubicBezTo>
                  <a:cubicBezTo>
                    <a:pt x="53" y="914"/>
                    <a:pt x="56" y="921"/>
                    <a:pt x="56" y="925"/>
                  </a:cubicBezTo>
                  <a:cubicBezTo>
                    <a:pt x="56" y="929"/>
                    <a:pt x="63" y="944"/>
                    <a:pt x="66" y="945"/>
                  </a:cubicBezTo>
                  <a:cubicBezTo>
                    <a:pt x="68" y="946"/>
                    <a:pt x="59" y="950"/>
                    <a:pt x="59" y="950"/>
                  </a:cubicBezTo>
                  <a:cubicBezTo>
                    <a:pt x="59" y="950"/>
                    <a:pt x="44" y="953"/>
                    <a:pt x="41" y="953"/>
                  </a:cubicBezTo>
                  <a:cubicBezTo>
                    <a:pt x="37" y="954"/>
                    <a:pt x="16" y="953"/>
                    <a:pt x="11" y="961"/>
                  </a:cubicBezTo>
                  <a:cubicBezTo>
                    <a:pt x="6" y="970"/>
                    <a:pt x="0" y="979"/>
                    <a:pt x="9" y="986"/>
                  </a:cubicBezTo>
                  <a:cubicBezTo>
                    <a:pt x="17" y="993"/>
                    <a:pt x="20" y="1004"/>
                    <a:pt x="48" y="1009"/>
                  </a:cubicBezTo>
                  <a:cubicBezTo>
                    <a:pt x="76" y="1014"/>
                    <a:pt x="105" y="1004"/>
                    <a:pt x="105" y="1004"/>
                  </a:cubicBezTo>
                  <a:cubicBezTo>
                    <a:pt x="105" y="1004"/>
                    <a:pt x="154" y="1008"/>
                    <a:pt x="162" y="1004"/>
                  </a:cubicBezTo>
                  <a:cubicBezTo>
                    <a:pt x="171" y="999"/>
                    <a:pt x="179" y="997"/>
                    <a:pt x="179" y="996"/>
                  </a:cubicBezTo>
                  <a:cubicBezTo>
                    <a:pt x="180" y="994"/>
                    <a:pt x="189" y="980"/>
                    <a:pt x="189" y="977"/>
                  </a:cubicBezTo>
                  <a:cubicBezTo>
                    <a:pt x="189" y="974"/>
                    <a:pt x="186" y="955"/>
                    <a:pt x="180" y="952"/>
                  </a:cubicBezTo>
                  <a:cubicBezTo>
                    <a:pt x="175" y="949"/>
                    <a:pt x="172" y="947"/>
                    <a:pt x="172" y="947"/>
                  </a:cubicBezTo>
                  <a:cubicBezTo>
                    <a:pt x="172" y="947"/>
                    <a:pt x="171" y="943"/>
                    <a:pt x="178" y="944"/>
                  </a:cubicBezTo>
                  <a:cubicBezTo>
                    <a:pt x="184" y="944"/>
                    <a:pt x="190" y="948"/>
                    <a:pt x="193" y="948"/>
                  </a:cubicBezTo>
                  <a:cubicBezTo>
                    <a:pt x="195" y="948"/>
                    <a:pt x="192" y="956"/>
                    <a:pt x="193" y="962"/>
                  </a:cubicBezTo>
                  <a:cubicBezTo>
                    <a:pt x="193" y="968"/>
                    <a:pt x="197" y="976"/>
                    <a:pt x="194" y="977"/>
                  </a:cubicBezTo>
                  <a:cubicBezTo>
                    <a:pt x="192" y="979"/>
                    <a:pt x="200" y="989"/>
                    <a:pt x="205" y="992"/>
                  </a:cubicBezTo>
                  <a:cubicBezTo>
                    <a:pt x="209" y="995"/>
                    <a:pt x="208" y="999"/>
                    <a:pt x="204" y="1002"/>
                  </a:cubicBezTo>
                  <a:cubicBezTo>
                    <a:pt x="200" y="1005"/>
                    <a:pt x="204" y="1010"/>
                    <a:pt x="203" y="1010"/>
                  </a:cubicBezTo>
                  <a:cubicBezTo>
                    <a:pt x="202" y="1010"/>
                    <a:pt x="182" y="1021"/>
                    <a:pt x="180" y="1024"/>
                  </a:cubicBezTo>
                  <a:cubicBezTo>
                    <a:pt x="177" y="1027"/>
                    <a:pt x="166" y="1026"/>
                    <a:pt x="163" y="1028"/>
                  </a:cubicBezTo>
                  <a:cubicBezTo>
                    <a:pt x="159" y="1030"/>
                    <a:pt x="139" y="1034"/>
                    <a:pt x="135" y="1040"/>
                  </a:cubicBezTo>
                  <a:cubicBezTo>
                    <a:pt x="131" y="1046"/>
                    <a:pt x="126" y="1054"/>
                    <a:pt x="137" y="1063"/>
                  </a:cubicBezTo>
                  <a:cubicBezTo>
                    <a:pt x="148" y="1072"/>
                    <a:pt x="169" y="1086"/>
                    <a:pt x="214" y="1082"/>
                  </a:cubicBezTo>
                  <a:cubicBezTo>
                    <a:pt x="258" y="1077"/>
                    <a:pt x="269" y="1077"/>
                    <a:pt x="274" y="1078"/>
                  </a:cubicBezTo>
                  <a:cubicBezTo>
                    <a:pt x="279" y="1079"/>
                    <a:pt x="313" y="1079"/>
                    <a:pt x="319" y="1071"/>
                  </a:cubicBezTo>
                  <a:cubicBezTo>
                    <a:pt x="326" y="1062"/>
                    <a:pt x="327" y="1051"/>
                    <a:pt x="327" y="1046"/>
                  </a:cubicBezTo>
                  <a:cubicBezTo>
                    <a:pt x="326" y="1042"/>
                    <a:pt x="323" y="1027"/>
                    <a:pt x="318" y="1024"/>
                  </a:cubicBezTo>
                  <a:cubicBezTo>
                    <a:pt x="313" y="1022"/>
                    <a:pt x="310" y="1019"/>
                    <a:pt x="310" y="1017"/>
                  </a:cubicBezTo>
                  <a:cubicBezTo>
                    <a:pt x="311" y="1014"/>
                    <a:pt x="322" y="1004"/>
                    <a:pt x="321" y="1002"/>
                  </a:cubicBezTo>
                  <a:cubicBezTo>
                    <a:pt x="320" y="1000"/>
                    <a:pt x="316" y="993"/>
                    <a:pt x="316" y="989"/>
                  </a:cubicBezTo>
                  <a:cubicBezTo>
                    <a:pt x="316" y="985"/>
                    <a:pt x="316" y="973"/>
                    <a:pt x="313" y="971"/>
                  </a:cubicBezTo>
                  <a:cubicBezTo>
                    <a:pt x="311" y="970"/>
                    <a:pt x="315" y="950"/>
                    <a:pt x="311" y="946"/>
                  </a:cubicBezTo>
                  <a:cubicBezTo>
                    <a:pt x="307" y="942"/>
                    <a:pt x="307" y="899"/>
                    <a:pt x="306" y="888"/>
                  </a:cubicBezTo>
                  <a:cubicBezTo>
                    <a:pt x="304" y="878"/>
                    <a:pt x="299" y="854"/>
                    <a:pt x="297" y="848"/>
                  </a:cubicBezTo>
                  <a:cubicBezTo>
                    <a:pt x="296" y="842"/>
                    <a:pt x="283" y="810"/>
                    <a:pt x="283" y="806"/>
                  </a:cubicBezTo>
                  <a:cubicBezTo>
                    <a:pt x="283" y="803"/>
                    <a:pt x="280" y="801"/>
                    <a:pt x="283" y="794"/>
                  </a:cubicBezTo>
                  <a:cubicBezTo>
                    <a:pt x="285" y="787"/>
                    <a:pt x="301" y="757"/>
                    <a:pt x="297" y="747"/>
                  </a:cubicBezTo>
                  <a:cubicBezTo>
                    <a:pt x="292" y="738"/>
                    <a:pt x="290" y="721"/>
                    <a:pt x="290" y="719"/>
                  </a:cubicBezTo>
                  <a:cubicBezTo>
                    <a:pt x="290" y="718"/>
                    <a:pt x="295" y="712"/>
                    <a:pt x="295" y="709"/>
                  </a:cubicBezTo>
                  <a:cubicBezTo>
                    <a:pt x="296" y="706"/>
                    <a:pt x="301" y="696"/>
                    <a:pt x="300" y="691"/>
                  </a:cubicBezTo>
                  <a:cubicBezTo>
                    <a:pt x="299" y="686"/>
                    <a:pt x="303" y="663"/>
                    <a:pt x="301" y="659"/>
                  </a:cubicBezTo>
                  <a:cubicBezTo>
                    <a:pt x="300" y="655"/>
                    <a:pt x="305" y="612"/>
                    <a:pt x="298" y="601"/>
                  </a:cubicBezTo>
                  <a:cubicBezTo>
                    <a:pt x="292" y="590"/>
                    <a:pt x="289" y="567"/>
                    <a:pt x="286" y="565"/>
                  </a:cubicBezTo>
                  <a:cubicBezTo>
                    <a:pt x="283" y="563"/>
                    <a:pt x="281" y="559"/>
                    <a:pt x="284" y="558"/>
                  </a:cubicBezTo>
                  <a:cubicBezTo>
                    <a:pt x="287" y="557"/>
                    <a:pt x="298" y="552"/>
                    <a:pt x="298" y="546"/>
                  </a:cubicBezTo>
                  <a:cubicBezTo>
                    <a:pt x="298" y="540"/>
                    <a:pt x="296" y="530"/>
                    <a:pt x="298" y="515"/>
                  </a:cubicBezTo>
                  <a:cubicBezTo>
                    <a:pt x="299" y="500"/>
                    <a:pt x="308" y="434"/>
                    <a:pt x="306" y="422"/>
                  </a:cubicBezTo>
                  <a:cubicBezTo>
                    <a:pt x="303" y="411"/>
                    <a:pt x="308" y="358"/>
                    <a:pt x="297" y="336"/>
                  </a:cubicBezTo>
                  <a:cubicBezTo>
                    <a:pt x="286" y="314"/>
                    <a:pt x="268" y="285"/>
                    <a:pt x="263" y="280"/>
                  </a:cubicBezTo>
                  <a:cubicBezTo>
                    <a:pt x="258" y="276"/>
                    <a:pt x="245" y="242"/>
                    <a:pt x="244" y="240"/>
                  </a:cubicBezTo>
                  <a:cubicBezTo>
                    <a:pt x="244" y="238"/>
                    <a:pt x="244" y="234"/>
                    <a:pt x="241" y="232"/>
                  </a:cubicBezTo>
                  <a:cubicBezTo>
                    <a:pt x="239" y="231"/>
                    <a:pt x="232" y="221"/>
                    <a:pt x="231" y="218"/>
                  </a:cubicBezTo>
                  <a:cubicBezTo>
                    <a:pt x="231" y="215"/>
                    <a:pt x="221" y="209"/>
                    <a:pt x="219" y="208"/>
                  </a:cubicBezTo>
                  <a:cubicBezTo>
                    <a:pt x="216" y="207"/>
                    <a:pt x="213" y="204"/>
                    <a:pt x="211" y="204"/>
                  </a:cubicBezTo>
                  <a:cubicBezTo>
                    <a:pt x="209" y="204"/>
                    <a:pt x="209" y="201"/>
                    <a:pt x="209" y="196"/>
                  </a:cubicBezTo>
                  <a:cubicBezTo>
                    <a:pt x="209" y="192"/>
                    <a:pt x="216" y="178"/>
                    <a:pt x="217" y="175"/>
                  </a:cubicBezTo>
                  <a:cubicBezTo>
                    <a:pt x="219" y="172"/>
                    <a:pt x="223" y="178"/>
                    <a:pt x="229" y="173"/>
                  </a:cubicBezTo>
                  <a:cubicBezTo>
                    <a:pt x="236" y="168"/>
                    <a:pt x="244" y="158"/>
                    <a:pt x="244" y="154"/>
                  </a:cubicBezTo>
                  <a:cubicBezTo>
                    <a:pt x="244" y="150"/>
                    <a:pt x="250" y="147"/>
                    <a:pt x="250" y="147"/>
                  </a:cubicBezTo>
                  <a:cubicBezTo>
                    <a:pt x="250" y="147"/>
                    <a:pt x="255" y="129"/>
                    <a:pt x="252" y="124"/>
                  </a:cubicBezTo>
                  <a:cubicBezTo>
                    <a:pt x="248" y="120"/>
                    <a:pt x="243" y="123"/>
                    <a:pt x="240" y="124"/>
                  </a:cubicBezTo>
                  <a:cubicBezTo>
                    <a:pt x="237" y="124"/>
                    <a:pt x="237" y="120"/>
                    <a:pt x="238" y="118"/>
                  </a:cubicBezTo>
                  <a:cubicBezTo>
                    <a:pt x="239" y="116"/>
                    <a:pt x="243" y="97"/>
                    <a:pt x="241" y="79"/>
                  </a:cubicBezTo>
                  <a:cubicBezTo>
                    <a:pt x="240" y="62"/>
                    <a:pt x="239" y="58"/>
                    <a:pt x="239" y="58"/>
                  </a:cubicBezTo>
                  <a:close/>
                </a:path>
              </a:pathLst>
            </a:custGeom>
            <a:solidFill>
              <a:srgbClr val="ADA8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13"/>
            <p:cNvSpPr>
              <a:spLocks/>
            </p:cNvSpPr>
            <p:nvPr/>
          </p:nvSpPr>
          <p:spPr bwMode="auto">
            <a:xfrm>
              <a:off x="4360" y="720"/>
              <a:ext cx="276" cy="923"/>
            </a:xfrm>
            <a:custGeom>
              <a:avLst/>
              <a:gdLst>
                <a:gd name="T0" fmla="*/ 238 w 326"/>
                <a:gd name="T1" fmla="*/ 58 h 1086"/>
                <a:gd name="T2" fmla="*/ 137 w 326"/>
                <a:gd name="T3" fmla="*/ 6 h 1086"/>
                <a:gd name="T4" fmla="*/ 71 w 326"/>
                <a:gd name="T5" fmla="*/ 88 h 1086"/>
                <a:gd name="T6" fmla="*/ 72 w 326"/>
                <a:gd name="T7" fmla="*/ 132 h 1086"/>
                <a:gd name="T8" fmla="*/ 64 w 326"/>
                <a:gd name="T9" fmla="*/ 143 h 1086"/>
                <a:gd name="T10" fmla="*/ 80 w 326"/>
                <a:gd name="T11" fmla="*/ 173 h 1086"/>
                <a:gd name="T12" fmla="*/ 106 w 326"/>
                <a:gd name="T13" fmla="*/ 213 h 1086"/>
                <a:gd name="T14" fmla="*/ 118 w 326"/>
                <a:gd name="T15" fmla="*/ 231 h 1086"/>
                <a:gd name="T16" fmla="*/ 106 w 326"/>
                <a:gd name="T17" fmla="*/ 247 h 1086"/>
                <a:gd name="T18" fmla="*/ 69 w 326"/>
                <a:gd name="T19" fmla="*/ 334 h 1086"/>
                <a:gd name="T20" fmla="*/ 69 w 326"/>
                <a:gd name="T21" fmla="*/ 423 h 1086"/>
                <a:gd name="T22" fmla="*/ 62 w 326"/>
                <a:gd name="T23" fmla="*/ 512 h 1086"/>
                <a:gd name="T24" fmla="*/ 62 w 326"/>
                <a:gd name="T25" fmla="*/ 545 h 1086"/>
                <a:gd name="T26" fmla="*/ 59 w 326"/>
                <a:gd name="T27" fmla="*/ 570 h 1086"/>
                <a:gd name="T28" fmla="*/ 53 w 326"/>
                <a:gd name="T29" fmla="*/ 623 h 1086"/>
                <a:gd name="T30" fmla="*/ 63 w 326"/>
                <a:gd name="T31" fmla="*/ 641 h 1086"/>
                <a:gd name="T32" fmla="*/ 48 w 326"/>
                <a:gd name="T33" fmla="*/ 678 h 1086"/>
                <a:gd name="T34" fmla="*/ 28 w 326"/>
                <a:gd name="T35" fmla="*/ 721 h 1086"/>
                <a:gd name="T36" fmla="*/ 20 w 326"/>
                <a:gd name="T37" fmla="*/ 801 h 1086"/>
                <a:gd name="T38" fmla="*/ 23 w 326"/>
                <a:gd name="T39" fmla="*/ 856 h 1086"/>
                <a:gd name="T40" fmla="*/ 48 w 326"/>
                <a:gd name="T41" fmla="*/ 912 h 1086"/>
                <a:gd name="T42" fmla="*/ 65 w 326"/>
                <a:gd name="T43" fmla="*/ 945 h 1086"/>
                <a:gd name="T44" fmla="*/ 40 w 326"/>
                <a:gd name="T45" fmla="*/ 953 h 1086"/>
                <a:gd name="T46" fmla="*/ 8 w 326"/>
                <a:gd name="T47" fmla="*/ 986 h 1086"/>
                <a:gd name="T48" fmla="*/ 104 w 326"/>
                <a:gd name="T49" fmla="*/ 1004 h 1086"/>
                <a:gd name="T50" fmla="*/ 179 w 326"/>
                <a:gd name="T51" fmla="*/ 996 h 1086"/>
                <a:gd name="T52" fmla="*/ 179 w 326"/>
                <a:gd name="T53" fmla="*/ 952 h 1086"/>
                <a:gd name="T54" fmla="*/ 177 w 326"/>
                <a:gd name="T55" fmla="*/ 944 h 1086"/>
                <a:gd name="T56" fmla="*/ 192 w 326"/>
                <a:gd name="T57" fmla="*/ 962 h 1086"/>
                <a:gd name="T58" fmla="*/ 204 w 326"/>
                <a:gd name="T59" fmla="*/ 992 h 1086"/>
                <a:gd name="T60" fmla="*/ 202 w 326"/>
                <a:gd name="T61" fmla="*/ 1010 h 1086"/>
                <a:gd name="T62" fmla="*/ 162 w 326"/>
                <a:gd name="T63" fmla="*/ 1028 h 1086"/>
                <a:gd name="T64" fmla="*/ 136 w 326"/>
                <a:gd name="T65" fmla="*/ 1063 h 1086"/>
                <a:gd name="T66" fmla="*/ 273 w 326"/>
                <a:gd name="T67" fmla="*/ 1078 h 1086"/>
                <a:gd name="T68" fmla="*/ 326 w 326"/>
                <a:gd name="T69" fmla="*/ 1046 h 1086"/>
                <a:gd name="T70" fmla="*/ 310 w 326"/>
                <a:gd name="T71" fmla="*/ 1017 h 1086"/>
                <a:gd name="T72" fmla="*/ 315 w 326"/>
                <a:gd name="T73" fmla="*/ 989 h 1086"/>
                <a:gd name="T74" fmla="*/ 310 w 326"/>
                <a:gd name="T75" fmla="*/ 946 h 1086"/>
                <a:gd name="T76" fmla="*/ 296 w 326"/>
                <a:gd name="T77" fmla="*/ 848 h 1086"/>
                <a:gd name="T78" fmla="*/ 282 w 326"/>
                <a:gd name="T79" fmla="*/ 794 h 1086"/>
                <a:gd name="T80" fmla="*/ 289 w 326"/>
                <a:gd name="T81" fmla="*/ 719 h 1086"/>
                <a:gd name="T82" fmla="*/ 299 w 326"/>
                <a:gd name="T83" fmla="*/ 691 h 1086"/>
                <a:gd name="T84" fmla="*/ 297 w 326"/>
                <a:gd name="T85" fmla="*/ 601 h 1086"/>
                <a:gd name="T86" fmla="*/ 283 w 326"/>
                <a:gd name="T87" fmla="*/ 558 h 1086"/>
                <a:gd name="T88" fmla="*/ 297 w 326"/>
                <a:gd name="T89" fmla="*/ 515 h 1086"/>
                <a:gd name="T90" fmla="*/ 296 w 326"/>
                <a:gd name="T91" fmla="*/ 336 h 1086"/>
                <a:gd name="T92" fmla="*/ 243 w 326"/>
                <a:gd name="T93" fmla="*/ 240 h 1086"/>
                <a:gd name="T94" fmla="*/ 230 w 326"/>
                <a:gd name="T95" fmla="*/ 218 h 1086"/>
                <a:gd name="T96" fmla="*/ 210 w 326"/>
                <a:gd name="T97" fmla="*/ 204 h 1086"/>
                <a:gd name="T98" fmla="*/ 216 w 326"/>
                <a:gd name="T99" fmla="*/ 175 h 1086"/>
                <a:gd name="T100" fmla="*/ 243 w 326"/>
                <a:gd name="T101" fmla="*/ 154 h 1086"/>
                <a:gd name="T102" fmla="*/ 251 w 326"/>
                <a:gd name="T103" fmla="*/ 124 h 1086"/>
                <a:gd name="T104" fmla="*/ 237 w 326"/>
                <a:gd name="T105" fmla="*/ 118 h 1086"/>
                <a:gd name="T106" fmla="*/ 238 w 326"/>
                <a:gd name="T107" fmla="*/ 5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6" h="1086">
                  <a:moveTo>
                    <a:pt x="238" y="58"/>
                  </a:moveTo>
                  <a:lnTo>
                    <a:pt x="238" y="58"/>
                  </a:lnTo>
                  <a:cubicBezTo>
                    <a:pt x="238" y="58"/>
                    <a:pt x="236" y="32"/>
                    <a:pt x="215" y="20"/>
                  </a:cubicBezTo>
                  <a:cubicBezTo>
                    <a:pt x="194" y="9"/>
                    <a:pt x="162" y="0"/>
                    <a:pt x="137" y="6"/>
                  </a:cubicBezTo>
                  <a:cubicBezTo>
                    <a:pt x="112" y="13"/>
                    <a:pt x="89" y="35"/>
                    <a:pt x="84" y="40"/>
                  </a:cubicBezTo>
                  <a:cubicBezTo>
                    <a:pt x="79" y="45"/>
                    <a:pt x="71" y="78"/>
                    <a:pt x="71" y="88"/>
                  </a:cubicBezTo>
                  <a:cubicBezTo>
                    <a:pt x="70" y="98"/>
                    <a:pt x="69" y="115"/>
                    <a:pt x="70" y="119"/>
                  </a:cubicBezTo>
                  <a:cubicBezTo>
                    <a:pt x="71" y="123"/>
                    <a:pt x="72" y="132"/>
                    <a:pt x="72" y="132"/>
                  </a:cubicBezTo>
                  <a:cubicBezTo>
                    <a:pt x="72" y="132"/>
                    <a:pt x="68" y="128"/>
                    <a:pt x="64" y="129"/>
                  </a:cubicBezTo>
                  <a:cubicBezTo>
                    <a:pt x="59" y="130"/>
                    <a:pt x="64" y="142"/>
                    <a:pt x="64" y="143"/>
                  </a:cubicBezTo>
                  <a:cubicBezTo>
                    <a:pt x="65" y="144"/>
                    <a:pt x="73" y="155"/>
                    <a:pt x="74" y="158"/>
                  </a:cubicBezTo>
                  <a:cubicBezTo>
                    <a:pt x="75" y="162"/>
                    <a:pt x="80" y="171"/>
                    <a:pt x="80" y="173"/>
                  </a:cubicBezTo>
                  <a:cubicBezTo>
                    <a:pt x="80" y="175"/>
                    <a:pt x="86" y="192"/>
                    <a:pt x="91" y="198"/>
                  </a:cubicBezTo>
                  <a:cubicBezTo>
                    <a:pt x="95" y="204"/>
                    <a:pt x="104" y="213"/>
                    <a:pt x="106" y="213"/>
                  </a:cubicBezTo>
                  <a:cubicBezTo>
                    <a:pt x="108" y="214"/>
                    <a:pt x="114" y="219"/>
                    <a:pt x="114" y="219"/>
                  </a:cubicBezTo>
                  <a:cubicBezTo>
                    <a:pt x="114" y="219"/>
                    <a:pt x="118" y="228"/>
                    <a:pt x="118" y="231"/>
                  </a:cubicBezTo>
                  <a:cubicBezTo>
                    <a:pt x="118" y="234"/>
                    <a:pt x="122" y="241"/>
                    <a:pt x="121" y="244"/>
                  </a:cubicBezTo>
                  <a:cubicBezTo>
                    <a:pt x="120" y="247"/>
                    <a:pt x="107" y="245"/>
                    <a:pt x="106" y="247"/>
                  </a:cubicBezTo>
                  <a:cubicBezTo>
                    <a:pt x="106" y="249"/>
                    <a:pt x="90" y="277"/>
                    <a:pt x="88" y="281"/>
                  </a:cubicBezTo>
                  <a:cubicBezTo>
                    <a:pt x="87" y="285"/>
                    <a:pt x="69" y="326"/>
                    <a:pt x="69" y="334"/>
                  </a:cubicBezTo>
                  <a:cubicBezTo>
                    <a:pt x="69" y="341"/>
                    <a:pt x="65" y="360"/>
                    <a:pt x="68" y="373"/>
                  </a:cubicBezTo>
                  <a:cubicBezTo>
                    <a:pt x="70" y="386"/>
                    <a:pt x="70" y="414"/>
                    <a:pt x="69" y="423"/>
                  </a:cubicBezTo>
                  <a:cubicBezTo>
                    <a:pt x="68" y="431"/>
                    <a:pt x="70" y="469"/>
                    <a:pt x="69" y="474"/>
                  </a:cubicBezTo>
                  <a:cubicBezTo>
                    <a:pt x="69" y="478"/>
                    <a:pt x="62" y="512"/>
                    <a:pt x="62" y="512"/>
                  </a:cubicBezTo>
                  <a:cubicBezTo>
                    <a:pt x="62" y="512"/>
                    <a:pt x="59" y="523"/>
                    <a:pt x="63" y="529"/>
                  </a:cubicBezTo>
                  <a:cubicBezTo>
                    <a:pt x="67" y="535"/>
                    <a:pt x="62" y="541"/>
                    <a:pt x="62" y="545"/>
                  </a:cubicBezTo>
                  <a:cubicBezTo>
                    <a:pt x="61" y="550"/>
                    <a:pt x="57" y="559"/>
                    <a:pt x="57" y="564"/>
                  </a:cubicBezTo>
                  <a:cubicBezTo>
                    <a:pt x="57" y="568"/>
                    <a:pt x="57" y="571"/>
                    <a:pt x="59" y="570"/>
                  </a:cubicBezTo>
                  <a:cubicBezTo>
                    <a:pt x="61" y="569"/>
                    <a:pt x="52" y="587"/>
                    <a:pt x="51" y="592"/>
                  </a:cubicBezTo>
                  <a:cubicBezTo>
                    <a:pt x="51" y="598"/>
                    <a:pt x="50" y="621"/>
                    <a:pt x="53" y="623"/>
                  </a:cubicBezTo>
                  <a:cubicBezTo>
                    <a:pt x="56" y="626"/>
                    <a:pt x="62" y="627"/>
                    <a:pt x="62" y="627"/>
                  </a:cubicBezTo>
                  <a:cubicBezTo>
                    <a:pt x="62" y="627"/>
                    <a:pt x="62" y="641"/>
                    <a:pt x="63" y="641"/>
                  </a:cubicBezTo>
                  <a:cubicBezTo>
                    <a:pt x="64" y="642"/>
                    <a:pt x="62" y="651"/>
                    <a:pt x="59" y="655"/>
                  </a:cubicBezTo>
                  <a:cubicBezTo>
                    <a:pt x="55" y="660"/>
                    <a:pt x="50" y="675"/>
                    <a:pt x="48" y="678"/>
                  </a:cubicBezTo>
                  <a:cubicBezTo>
                    <a:pt x="47" y="680"/>
                    <a:pt x="40" y="693"/>
                    <a:pt x="38" y="693"/>
                  </a:cubicBezTo>
                  <a:cubicBezTo>
                    <a:pt x="35" y="694"/>
                    <a:pt x="29" y="716"/>
                    <a:pt x="28" y="721"/>
                  </a:cubicBezTo>
                  <a:cubicBezTo>
                    <a:pt x="27" y="727"/>
                    <a:pt x="23" y="751"/>
                    <a:pt x="23" y="755"/>
                  </a:cubicBezTo>
                  <a:cubicBezTo>
                    <a:pt x="23" y="760"/>
                    <a:pt x="20" y="790"/>
                    <a:pt x="20" y="801"/>
                  </a:cubicBezTo>
                  <a:cubicBezTo>
                    <a:pt x="20" y="811"/>
                    <a:pt x="20" y="826"/>
                    <a:pt x="20" y="830"/>
                  </a:cubicBezTo>
                  <a:cubicBezTo>
                    <a:pt x="20" y="834"/>
                    <a:pt x="23" y="849"/>
                    <a:pt x="23" y="856"/>
                  </a:cubicBezTo>
                  <a:cubicBezTo>
                    <a:pt x="24" y="864"/>
                    <a:pt x="27" y="892"/>
                    <a:pt x="35" y="899"/>
                  </a:cubicBezTo>
                  <a:cubicBezTo>
                    <a:pt x="42" y="906"/>
                    <a:pt x="43" y="910"/>
                    <a:pt x="48" y="912"/>
                  </a:cubicBezTo>
                  <a:cubicBezTo>
                    <a:pt x="52" y="914"/>
                    <a:pt x="55" y="921"/>
                    <a:pt x="55" y="925"/>
                  </a:cubicBezTo>
                  <a:cubicBezTo>
                    <a:pt x="55" y="929"/>
                    <a:pt x="62" y="944"/>
                    <a:pt x="65" y="945"/>
                  </a:cubicBezTo>
                  <a:cubicBezTo>
                    <a:pt x="67" y="946"/>
                    <a:pt x="58" y="950"/>
                    <a:pt x="58" y="950"/>
                  </a:cubicBezTo>
                  <a:cubicBezTo>
                    <a:pt x="58" y="950"/>
                    <a:pt x="43" y="953"/>
                    <a:pt x="40" y="953"/>
                  </a:cubicBezTo>
                  <a:cubicBezTo>
                    <a:pt x="36" y="954"/>
                    <a:pt x="15" y="953"/>
                    <a:pt x="10" y="961"/>
                  </a:cubicBezTo>
                  <a:cubicBezTo>
                    <a:pt x="5" y="970"/>
                    <a:pt x="0" y="979"/>
                    <a:pt x="8" y="986"/>
                  </a:cubicBezTo>
                  <a:cubicBezTo>
                    <a:pt x="16" y="993"/>
                    <a:pt x="19" y="1004"/>
                    <a:pt x="47" y="1009"/>
                  </a:cubicBezTo>
                  <a:cubicBezTo>
                    <a:pt x="75" y="1014"/>
                    <a:pt x="104" y="1004"/>
                    <a:pt x="104" y="1004"/>
                  </a:cubicBezTo>
                  <a:cubicBezTo>
                    <a:pt x="104" y="1004"/>
                    <a:pt x="153" y="1008"/>
                    <a:pt x="161" y="1004"/>
                  </a:cubicBezTo>
                  <a:cubicBezTo>
                    <a:pt x="170" y="999"/>
                    <a:pt x="178" y="997"/>
                    <a:pt x="179" y="996"/>
                  </a:cubicBezTo>
                  <a:cubicBezTo>
                    <a:pt x="179" y="994"/>
                    <a:pt x="188" y="980"/>
                    <a:pt x="188" y="977"/>
                  </a:cubicBezTo>
                  <a:cubicBezTo>
                    <a:pt x="188" y="974"/>
                    <a:pt x="185" y="955"/>
                    <a:pt x="179" y="952"/>
                  </a:cubicBezTo>
                  <a:cubicBezTo>
                    <a:pt x="174" y="949"/>
                    <a:pt x="171" y="947"/>
                    <a:pt x="171" y="947"/>
                  </a:cubicBezTo>
                  <a:cubicBezTo>
                    <a:pt x="171" y="947"/>
                    <a:pt x="170" y="943"/>
                    <a:pt x="177" y="944"/>
                  </a:cubicBezTo>
                  <a:cubicBezTo>
                    <a:pt x="184" y="944"/>
                    <a:pt x="189" y="948"/>
                    <a:pt x="192" y="948"/>
                  </a:cubicBezTo>
                  <a:cubicBezTo>
                    <a:pt x="195" y="948"/>
                    <a:pt x="191" y="956"/>
                    <a:pt x="192" y="962"/>
                  </a:cubicBezTo>
                  <a:cubicBezTo>
                    <a:pt x="193" y="968"/>
                    <a:pt x="196" y="976"/>
                    <a:pt x="193" y="977"/>
                  </a:cubicBezTo>
                  <a:cubicBezTo>
                    <a:pt x="191" y="979"/>
                    <a:pt x="199" y="989"/>
                    <a:pt x="204" y="992"/>
                  </a:cubicBezTo>
                  <a:cubicBezTo>
                    <a:pt x="208" y="995"/>
                    <a:pt x="207" y="999"/>
                    <a:pt x="203" y="1002"/>
                  </a:cubicBezTo>
                  <a:cubicBezTo>
                    <a:pt x="199" y="1005"/>
                    <a:pt x="203" y="1010"/>
                    <a:pt x="202" y="1010"/>
                  </a:cubicBezTo>
                  <a:cubicBezTo>
                    <a:pt x="201" y="1010"/>
                    <a:pt x="181" y="1021"/>
                    <a:pt x="179" y="1024"/>
                  </a:cubicBezTo>
                  <a:cubicBezTo>
                    <a:pt x="177" y="1027"/>
                    <a:pt x="165" y="1026"/>
                    <a:pt x="162" y="1028"/>
                  </a:cubicBezTo>
                  <a:cubicBezTo>
                    <a:pt x="158" y="1030"/>
                    <a:pt x="138" y="1034"/>
                    <a:pt x="134" y="1040"/>
                  </a:cubicBezTo>
                  <a:cubicBezTo>
                    <a:pt x="131" y="1046"/>
                    <a:pt x="125" y="1054"/>
                    <a:pt x="136" y="1063"/>
                  </a:cubicBezTo>
                  <a:cubicBezTo>
                    <a:pt x="147" y="1072"/>
                    <a:pt x="168" y="1086"/>
                    <a:pt x="213" y="1082"/>
                  </a:cubicBezTo>
                  <a:cubicBezTo>
                    <a:pt x="257" y="1077"/>
                    <a:pt x="268" y="1077"/>
                    <a:pt x="273" y="1078"/>
                  </a:cubicBezTo>
                  <a:cubicBezTo>
                    <a:pt x="278" y="1079"/>
                    <a:pt x="312" y="1079"/>
                    <a:pt x="318" y="1071"/>
                  </a:cubicBezTo>
                  <a:cubicBezTo>
                    <a:pt x="325" y="1062"/>
                    <a:pt x="326" y="1051"/>
                    <a:pt x="326" y="1046"/>
                  </a:cubicBezTo>
                  <a:cubicBezTo>
                    <a:pt x="326" y="1042"/>
                    <a:pt x="322" y="1027"/>
                    <a:pt x="317" y="1024"/>
                  </a:cubicBezTo>
                  <a:cubicBezTo>
                    <a:pt x="312" y="1022"/>
                    <a:pt x="309" y="1019"/>
                    <a:pt x="310" y="1017"/>
                  </a:cubicBezTo>
                  <a:cubicBezTo>
                    <a:pt x="310" y="1014"/>
                    <a:pt x="321" y="1004"/>
                    <a:pt x="320" y="1002"/>
                  </a:cubicBezTo>
                  <a:cubicBezTo>
                    <a:pt x="319" y="1000"/>
                    <a:pt x="315" y="993"/>
                    <a:pt x="315" y="989"/>
                  </a:cubicBezTo>
                  <a:cubicBezTo>
                    <a:pt x="315" y="985"/>
                    <a:pt x="315" y="973"/>
                    <a:pt x="312" y="971"/>
                  </a:cubicBezTo>
                  <a:cubicBezTo>
                    <a:pt x="310" y="970"/>
                    <a:pt x="314" y="950"/>
                    <a:pt x="310" y="946"/>
                  </a:cubicBezTo>
                  <a:cubicBezTo>
                    <a:pt x="306" y="942"/>
                    <a:pt x="306" y="899"/>
                    <a:pt x="305" y="888"/>
                  </a:cubicBezTo>
                  <a:cubicBezTo>
                    <a:pt x="303" y="878"/>
                    <a:pt x="298" y="854"/>
                    <a:pt x="296" y="848"/>
                  </a:cubicBezTo>
                  <a:cubicBezTo>
                    <a:pt x="295" y="842"/>
                    <a:pt x="282" y="810"/>
                    <a:pt x="282" y="806"/>
                  </a:cubicBezTo>
                  <a:cubicBezTo>
                    <a:pt x="282" y="803"/>
                    <a:pt x="280" y="801"/>
                    <a:pt x="282" y="794"/>
                  </a:cubicBezTo>
                  <a:cubicBezTo>
                    <a:pt x="284" y="787"/>
                    <a:pt x="300" y="757"/>
                    <a:pt x="296" y="747"/>
                  </a:cubicBezTo>
                  <a:cubicBezTo>
                    <a:pt x="291" y="738"/>
                    <a:pt x="289" y="721"/>
                    <a:pt x="289" y="719"/>
                  </a:cubicBezTo>
                  <a:cubicBezTo>
                    <a:pt x="289" y="718"/>
                    <a:pt x="294" y="712"/>
                    <a:pt x="294" y="709"/>
                  </a:cubicBezTo>
                  <a:cubicBezTo>
                    <a:pt x="295" y="706"/>
                    <a:pt x="300" y="696"/>
                    <a:pt x="299" y="691"/>
                  </a:cubicBezTo>
                  <a:cubicBezTo>
                    <a:pt x="298" y="686"/>
                    <a:pt x="302" y="663"/>
                    <a:pt x="301" y="659"/>
                  </a:cubicBezTo>
                  <a:cubicBezTo>
                    <a:pt x="299" y="655"/>
                    <a:pt x="304" y="612"/>
                    <a:pt x="297" y="601"/>
                  </a:cubicBezTo>
                  <a:cubicBezTo>
                    <a:pt x="291" y="590"/>
                    <a:pt x="288" y="567"/>
                    <a:pt x="285" y="565"/>
                  </a:cubicBezTo>
                  <a:cubicBezTo>
                    <a:pt x="282" y="563"/>
                    <a:pt x="280" y="559"/>
                    <a:pt x="283" y="558"/>
                  </a:cubicBezTo>
                  <a:cubicBezTo>
                    <a:pt x="286" y="557"/>
                    <a:pt x="297" y="552"/>
                    <a:pt x="297" y="546"/>
                  </a:cubicBezTo>
                  <a:cubicBezTo>
                    <a:pt x="297" y="540"/>
                    <a:pt x="295" y="530"/>
                    <a:pt x="297" y="515"/>
                  </a:cubicBezTo>
                  <a:cubicBezTo>
                    <a:pt x="298" y="500"/>
                    <a:pt x="307" y="434"/>
                    <a:pt x="305" y="422"/>
                  </a:cubicBezTo>
                  <a:cubicBezTo>
                    <a:pt x="303" y="411"/>
                    <a:pt x="307" y="358"/>
                    <a:pt x="296" y="336"/>
                  </a:cubicBezTo>
                  <a:cubicBezTo>
                    <a:pt x="285" y="314"/>
                    <a:pt x="267" y="285"/>
                    <a:pt x="262" y="280"/>
                  </a:cubicBezTo>
                  <a:cubicBezTo>
                    <a:pt x="257" y="276"/>
                    <a:pt x="244" y="242"/>
                    <a:pt x="243" y="240"/>
                  </a:cubicBezTo>
                  <a:cubicBezTo>
                    <a:pt x="243" y="238"/>
                    <a:pt x="243" y="234"/>
                    <a:pt x="241" y="232"/>
                  </a:cubicBezTo>
                  <a:cubicBezTo>
                    <a:pt x="238" y="231"/>
                    <a:pt x="231" y="221"/>
                    <a:pt x="230" y="218"/>
                  </a:cubicBezTo>
                  <a:cubicBezTo>
                    <a:pt x="230" y="215"/>
                    <a:pt x="220" y="209"/>
                    <a:pt x="218" y="208"/>
                  </a:cubicBezTo>
                  <a:cubicBezTo>
                    <a:pt x="216" y="207"/>
                    <a:pt x="212" y="204"/>
                    <a:pt x="210" y="204"/>
                  </a:cubicBezTo>
                  <a:cubicBezTo>
                    <a:pt x="208" y="204"/>
                    <a:pt x="208" y="201"/>
                    <a:pt x="208" y="196"/>
                  </a:cubicBezTo>
                  <a:cubicBezTo>
                    <a:pt x="208" y="192"/>
                    <a:pt x="215" y="178"/>
                    <a:pt x="216" y="175"/>
                  </a:cubicBezTo>
                  <a:cubicBezTo>
                    <a:pt x="218" y="172"/>
                    <a:pt x="222" y="178"/>
                    <a:pt x="228" y="173"/>
                  </a:cubicBezTo>
                  <a:cubicBezTo>
                    <a:pt x="235" y="168"/>
                    <a:pt x="243" y="158"/>
                    <a:pt x="243" y="154"/>
                  </a:cubicBezTo>
                  <a:cubicBezTo>
                    <a:pt x="243" y="150"/>
                    <a:pt x="249" y="147"/>
                    <a:pt x="249" y="147"/>
                  </a:cubicBezTo>
                  <a:cubicBezTo>
                    <a:pt x="249" y="147"/>
                    <a:pt x="254" y="129"/>
                    <a:pt x="251" y="124"/>
                  </a:cubicBezTo>
                  <a:cubicBezTo>
                    <a:pt x="248" y="120"/>
                    <a:pt x="242" y="123"/>
                    <a:pt x="239" y="124"/>
                  </a:cubicBezTo>
                  <a:cubicBezTo>
                    <a:pt x="236" y="124"/>
                    <a:pt x="236" y="120"/>
                    <a:pt x="237" y="118"/>
                  </a:cubicBezTo>
                  <a:cubicBezTo>
                    <a:pt x="238" y="116"/>
                    <a:pt x="242" y="97"/>
                    <a:pt x="241" y="79"/>
                  </a:cubicBezTo>
                  <a:cubicBezTo>
                    <a:pt x="239" y="62"/>
                    <a:pt x="238" y="58"/>
                    <a:pt x="238" y="58"/>
                  </a:cubicBezTo>
                  <a:close/>
                </a:path>
              </a:pathLst>
            </a:custGeom>
            <a:solidFill>
              <a:srgbClr val="ADA8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14"/>
            <p:cNvSpPr>
              <a:spLocks/>
            </p:cNvSpPr>
            <p:nvPr/>
          </p:nvSpPr>
          <p:spPr bwMode="auto">
            <a:xfrm>
              <a:off x="4764" y="720"/>
              <a:ext cx="276" cy="923"/>
            </a:xfrm>
            <a:custGeom>
              <a:avLst/>
              <a:gdLst>
                <a:gd name="T0" fmla="*/ 238 w 326"/>
                <a:gd name="T1" fmla="*/ 58 h 1086"/>
                <a:gd name="T2" fmla="*/ 137 w 326"/>
                <a:gd name="T3" fmla="*/ 6 h 1086"/>
                <a:gd name="T4" fmla="*/ 71 w 326"/>
                <a:gd name="T5" fmla="*/ 88 h 1086"/>
                <a:gd name="T6" fmla="*/ 72 w 326"/>
                <a:gd name="T7" fmla="*/ 132 h 1086"/>
                <a:gd name="T8" fmla="*/ 64 w 326"/>
                <a:gd name="T9" fmla="*/ 143 h 1086"/>
                <a:gd name="T10" fmla="*/ 80 w 326"/>
                <a:gd name="T11" fmla="*/ 173 h 1086"/>
                <a:gd name="T12" fmla="*/ 106 w 326"/>
                <a:gd name="T13" fmla="*/ 213 h 1086"/>
                <a:gd name="T14" fmla="*/ 118 w 326"/>
                <a:gd name="T15" fmla="*/ 231 h 1086"/>
                <a:gd name="T16" fmla="*/ 106 w 326"/>
                <a:gd name="T17" fmla="*/ 247 h 1086"/>
                <a:gd name="T18" fmla="*/ 69 w 326"/>
                <a:gd name="T19" fmla="*/ 334 h 1086"/>
                <a:gd name="T20" fmla="*/ 69 w 326"/>
                <a:gd name="T21" fmla="*/ 423 h 1086"/>
                <a:gd name="T22" fmla="*/ 62 w 326"/>
                <a:gd name="T23" fmla="*/ 512 h 1086"/>
                <a:gd name="T24" fmla="*/ 62 w 326"/>
                <a:gd name="T25" fmla="*/ 545 h 1086"/>
                <a:gd name="T26" fmla="*/ 59 w 326"/>
                <a:gd name="T27" fmla="*/ 570 h 1086"/>
                <a:gd name="T28" fmla="*/ 53 w 326"/>
                <a:gd name="T29" fmla="*/ 623 h 1086"/>
                <a:gd name="T30" fmla="*/ 63 w 326"/>
                <a:gd name="T31" fmla="*/ 641 h 1086"/>
                <a:gd name="T32" fmla="*/ 48 w 326"/>
                <a:gd name="T33" fmla="*/ 678 h 1086"/>
                <a:gd name="T34" fmla="*/ 28 w 326"/>
                <a:gd name="T35" fmla="*/ 721 h 1086"/>
                <a:gd name="T36" fmla="*/ 21 w 326"/>
                <a:gd name="T37" fmla="*/ 801 h 1086"/>
                <a:gd name="T38" fmla="*/ 23 w 326"/>
                <a:gd name="T39" fmla="*/ 856 h 1086"/>
                <a:gd name="T40" fmla="*/ 48 w 326"/>
                <a:gd name="T41" fmla="*/ 912 h 1086"/>
                <a:gd name="T42" fmla="*/ 65 w 326"/>
                <a:gd name="T43" fmla="*/ 945 h 1086"/>
                <a:gd name="T44" fmla="*/ 40 w 326"/>
                <a:gd name="T45" fmla="*/ 953 h 1086"/>
                <a:gd name="T46" fmla="*/ 8 w 326"/>
                <a:gd name="T47" fmla="*/ 986 h 1086"/>
                <a:gd name="T48" fmla="*/ 104 w 326"/>
                <a:gd name="T49" fmla="*/ 1004 h 1086"/>
                <a:gd name="T50" fmla="*/ 179 w 326"/>
                <a:gd name="T51" fmla="*/ 996 h 1086"/>
                <a:gd name="T52" fmla="*/ 179 w 326"/>
                <a:gd name="T53" fmla="*/ 952 h 1086"/>
                <a:gd name="T54" fmla="*/ 177 w 326"/>
                <a:gd name="T55" fmla="*/ 944 h 1086"/>
                <a:gd name="T56" fmla="*/ 192 w 326"/>
                <a:gd name="T57" fmla="*/ 962 h 1086"/>
                <a:gd name="T58" fmla="*/ 204 w 326"/>
                <a:gd name="T59" fmla="*/ 992 h 1086"/>
                <a:gd name="T60" fmla="*/ 202 w 326"/>
                <a:gd name="T61" fmla="*/ 1010 h 1086"/>
                <a:gd name="T62" fmla="*/ 162 w 326"/>
                <a:gd name="T63" fmla="*/ 1028 h 1086"/>
                <a:gd name="T64" fmla="*/ 136 w 326"/>
                <a:gd name="T65" fmla="*/ 1063 h 1086"/>
                <a:gd name="T66" fmla="*/ 273 w 326"/>
                <a:gd name="T67" fmla="*/ 1078 h 1086"/>
                <a:gd name="T68" fmla="*/ 326 w 326"/>
                <a:gd name="T69" fmla="*/ 1046 h 1086"/>
                <a:gd name="T70" fmla="*/ 310 w 326"/>
                <a:gd name="T71" fmla="*/ 1017 h 1086"/>
                <a:gd name="T72" fmla="*/ 315 w 326"/>
                <a:gd name="T73" fmla="*/ 989 h 1086"/>
                <a:gd name="T74" fmla="*/ 310 w 326"/>
                <a:gd name="T75" fmla="*/ 946 h 1086"/>
                <a:gd name="T76" fmla="*/ 296 w 326"/>
                <a:gd name="T77" fmla="*/ 848 h 1086"/>
                <a:gd name="T78" fmla="*/ 282 w 326"/>
                <a:gd name="T79" fmla="*/ 794 h 1086"/>
                <a:gd name="T80" fmla="*/ 289 w 326"/>
                <a:gd name="T81" fmla="*/ 719 h 1086"/>
                <a:gd name="T82" fmla="*/ 299 w 326"/>
                <a:gd name="T83" fmla="*/ 691 h 1086"/>
                <a:gd name="T84" fmla="*/ 297 w 326"/>
                <a:gd name="T85" fmla="*/ 601 h 1086"/>
                <a:gd name="T86" fmla="*/ 283 w 326"/>
                <a:gd name="T87" fmla="*/ 558 h 1086"/>
                <a:gd name="T88" fmla="*/ 297 w 326"/>
                <a:gd name="T89" fmla="*/ 515 h 1086"/>
                <a:gd name="T90" fmla="*/ 296 w 326"/>
                <a:gd name="T91" fmla="*/ 336 h 1086"/>
                <a:gd name="T92" fmla="*/ 244 w 326"/>
                <a:gd name="T93" fmla="*/ 240 h 1086"/>
                <a:gd name="T94" fmla="*/ 230 w 326"/>
                <a:gd name="T95" fmla="*/ 218 h 1086"/>
                <a:gd name="T96" fmla="*/ 210 w 326"/>
                <a:gd name="T97" fmla="*/ 204 h 1086"/>
                <a:gd name="T98" fmla="*/ 216 w 326"/>
                <a:gd name="T99" fmla="*/ 175 h 1086"/>
                <a:gd name="T100" fmla="*/ 243 w 326"/>
                <a:gd name="T101" fmla="*/ 154 h 1086"/>
                <a:gd name="T102" fmla="*/ 251 w 326"/>
                <a:gd name="T103" fmla="*/ 124 h 1086"/>
                <a:gd name="T104" fmla="*/ 237 w 326"/>
                <a:gd name="T105" fmla="*/ 118 h 1086"/>
                <a:gd name="T106" fmla="*/ 238 w 326"/>
                <a:gd name="T107" fmla="*/ 5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6" h="1086">
                  <a:moveTo>
                    <a:pt x="238" y="58"/>
                  </a:moveTo>
                  <a:lnTo>
                    <a:pt x="238" y="58"/>
                  </a:lnTo>
                  <a:cubicBezTo>
                    <a:pt x="238" y="58"/>
                    <a:pt x="236" y="32"/>
                    <a:pt x="215" y="20"/>
                  </a:cubicBezTo>
                  <a:cubicBezTo>
                    <a:pt x="194" y="9"/>
                    <a:pt x="162" y="0"/>
                    <a:pt x="137" y="6"/>
                  </a:cubicBezTo>
                  <a:cubicBezTo>
                    <a:pt x="112" y="13"/>
                    <a:pt x="89" y="35"/>
                    <a:pt x="84" y="40"/>
                  </a:cubicBezTo>
                  <a:cubicBezTo>
                    <a:pt x="79" y="45"/>
                    <a:pt x="71" y="78"/>
                    <a:pt x="71" y="88"/>
                  </a:cubicBezTo>
                  <a:cubicBezTo>
                    <a:pt x="70" y="98"/>
                    <a:pt x="69" y="115"/>
                    <a:pt x="70" y="119"/>
                  </a:cubicBezTo>
                  <a:cubicBezTo>
                    <a:pt x="71" y="123"/>
                    <a:pt x="72" y="132"/>
                    <a:pt x="72" y="132"/>
                  </a:cubicBezTo>
                  <a:cubicBezTo>
                    <a:pt x="72" y="132"/>
                    <a:pt x="69" y="128"/>
                    <a:pt x="64" y="129"/>
                  </a:cubicBezTo>
                  <a:cubicBezTo>
                    <a:pt x="60" y="130"/>
                    <a:pt x="64" y="142"/>
                    <a:pt x="64" y="143"/>
                  </a:cubicBezTo>
                  <a:cubicBezTo>
                    <a:pt x="65" y="144"/>
                    <a:pt x="73" y="155"/>
                    <a:pt x="74" y="158"/>
                  </a:cubicBezTo>
                  <a:cubicBezTo>
                    <a:pt x="75" y="162"/>
                    <a:pt x="80" y="171"/>
                    <a:pt x="80" y="173"/>
                  </a:cubicBezTo>
                  <a:cubicBezTo>
                    <a:pt x="80" y="175"/>
                    <a:pt x="86" y="192"/>
                    <a:pt x="91" y="198"/>
                  </a:cubicBezTo>
                  <a:cubicBezTo>
                    <a:pt x="95" y="204"/>
                    <a:pt x="104" y="213"/>
                    <a:pt x="106" y="213"/>
                  </a:cubicBezTo>
                  <a:cubicBezTo>
                    <a:pt x="108" y="214"/>
                    <a:pt x="114" y="219"/>
                    <a:pt x="114" y="219"/>
                  </a:cubicBezTo>
                  <a:cubicBezTo>
                    <a:pt x="114" y="219"/>
                    <a:pt x="118" y="228"/>
                    <a:pt x="118" y="231"/>
                  </a:cubicBezTo>
                  <a:cubicBezTo>
                    <a:pt x="118" y="234"/>
                    <a:pt x="122" y="241"/>
                    <a:pt x="121" y="244"/>
                  </a:cubicBezTo>
                  <a:cubicBezTo>
                    <a:pt x="120" y="247"/>
                    <a:pt x="107" y="245"/>
                    <a:pt x="106" y="247"/>
                  </a:cubicBezTo>
                  <a:cubicBezTo>
                    <a:pt x="106" y="249"/>
                    <a:pt x="90" y="277"/>
                    <a:pt x="88" y="281"/>
                  </a:cubicBezTo>
                  <a:cubicBezTo>
                    <a:pt x="87" y="285"/>
                    <a:pt x="69" y="326"/>
                    <a:pt x="69" y="334"/>
                  </a:cubicBezTo>
                  <a:cubicBezTo>
                    <a:pt x="69" y="341"/>
                    <a:pt x="65" y="360"/>
                    <a:pt x="68" y="373"/>
                  </a:cubicBezTo>
                  <a:cubicBezTo>
                    <a:pt x="70" y="386"/>
                    <a:pt x="70" y="414"/>
                    <a:pt x="69" y="423"/>
                  </a:cubicBezTo>
                  <a:cubicBezTo>
                    <a:pt x="69" y="431"/>
                    <a:pt x="70" y="469"/>
                    <a:pt x="69" y="474"/>
                  </a:cubicBezTo>
                  <a:cubicBezTo>
                    <a:pt x="69" y="478"/>
                    <a:pt x="62" y="512"/>
                    <a:pt x="62" y="512"/>
                  </a:cubicBezTo>
                  <a:cubicBezTo>
                    <a:pt x="62" y="512"/>
                    <a:pt x="59" y="523"/>
                    <a:pt x="63" y="529"/>
                  </a:cubicBezTo>
                  <a:cubicBezTo>
                    <a:pt x="67" y="535"/>
                    <a:pt x="62" y="541"/>
                    <a:pt x="62" y="545"/>
                  </a:cubicBezTo>
                  <a:cubicBezTo>
                    <a:pt x="61" y="550"/>
                    <a:pt x="58" y="559"/>
                    <a:pt x="57" y="564"/>
                  </a:cubicBezTo>
                  <a:cubicBezTo>
                    <a:pt x="57" y="568"/>
                    <a:pt x="57" y="571"/>
                    <a:pt x="59" y="570"/>
                  </a:cubicBezTo>
                  <a:cubicBezTo>
                    <a:pt x="61" y="569"/>
                    <a:pt x="52" y="587"/>
                    <a:pt x="51" y="592"/>
                  </a:cubicBezTo>
                  <a:cubicBezTo>
                    <a:pt x="51" y="598"/>
                    <a:pt x="51" y="621"/>
                    <a:pt x="53" y="623"/>
                  </a:cubicBezTo>
                  <a:cubicBezTo>
                    <a:pt x="56" y="626"/>
                    <a:pt x="62" y="627"/>
                    <a:pt x="62" y="627"/>
                  </a:cubicBezTo>
                  <a:cubicBezTo>
                    <a:pt x="62" y="627"/>
                    <a:pt x="62" y="641"/>
                    <a:pt x="63" y="641"/>
                  </a:cubicBezTo>
                  <a:cubicBezTo>
                    <a:pt x="64" y="642"/>
                    <a:pt x="62" y="651"/>
                    <a:pt x="59" y="655"/>
                  </a:cubicBezTo>
                  <a:cubicBezTo>
                    <a:pt x="55" y="660"/>
                    <a:pt x="50" y="675"/>
                    <a:pt x="48" y="678"/>
                  </a:cubicBezTo>
                  <a:cubicBezTo>
                    <a:pt x="47" y="680"/>
                    <a:pt x="40" y="693"/>
                    <a:pt x="38" y="693"/>
                  </a:cubicBezTo>
                  <a:cubicBezTo>
                    <a:pt x="35" y="694"/>
                    <a:pt x="29" y="716"/>
                    <a:pt x="28" y="721"/>
                  </a:cubicBezTo>
                  <a:cubicBezTo>
                    <a:pt x="27" y="727"/>
                    <a:pt x="23" y="751"/>
                    <a:pt x="23" y="755"/>
                  </a:cubicBezTo>
                  <a:cubicBezTo>
                    <a:pt x="23" y="760"/>
                    <a:pt x="21" y="790"/>
                    <a:pt x="21" y="801"/>
                  </a:cubicBezTo>
                  <a:cubicBezTo>
                    <a:pt x="21" y="811"/>
                    <a:pt x="20" y="826"/>
                    <a:pt x="20" y="830"/>
                  </a:cubicBezTo>
                  <a:cubicBezTo>
                    <a:pt x="20" y="834"/>
                    <a:pt x="23" y="849"/>
                    <a:pt x="23" y="856"/>
                  </a:cubicBezTo>
                  <a:cubicBezTo>
                    <a:pt x="24" y="864"/>
                    <a:pt x="28" y="892"/>
                    <a:pt x="35" y="899"/>
                  </a:cubicBezTo>
                  <a:cubicBezTo>
                    <a:pt x="42" y="906"/>
                    <a:pt x="43" y="910"/>
                    <a:pt x="48" y="912"/>
                  </a:cubicBezTo>
                  <a:cubicBezTo>
                    <a:pt x="53" y="914"/>
                    <a:pt x="55" y="921"/>
                    <a:pt x="55" y="925"/>
                  </a:cubicBezTo>
                  <a:cubicBezTo>
                    <a:pt x="55" y="929"/>
                    <a:pt x="62" y="944"/>
                    <a:pt x="65" y="945"/>
                  </a:cubicBezTo>
                  <a:cubicBezTo>
                    <a:pt x="67" y="946"/>
                    <a:pt x="58" y="950"/>
                    <a:pt x="58" y="950"/>
                  </a:cubicBezTo>
                  <a:cubicBezTo>
                    <a:pt x="58" y="950"/>
                    <a:pt x="43" y="953"/>
                    <a:pt x="40" y="953"/>
                  </a:cubicBezTo>
                  <a:cubicBezTo>
                    <a:pt x="37" y="954"/>
                    <a:pt x="15" y="953"/>
                    <a:pt x="10" y="961"/>
                  </a:cubicBezTo>
                  <a:cubicBezTo>
                    <a:pt x="5" y="970"/>
                    <a:pt x="0" y="979"/>
                    <a:pt x="8" y="986"/>
                  </a:cubicBezTo>
                  <a:cubicBezTo>
                    <a:pt x="16" y="993"/>
                    <a:pt x="19" y="1004"/>
                    <a:pt x="47" y="1009"/>
                  </a:cubicBezTo>
                  <a:cubicBezTo>
                    <a:pt x="75" y="1014"/>
                    <a:pt x="104" y="1004"/>
                    <a:pt x="104" y="1004"/>
                  </a:cubicBezTo>
                  <a:cubicBezTo>
                    <a:pt x="104" y="1004"/>
                    <a:pt x="153" y="1008"/>
                    <a:pt x="161" y="1004"/>
                  </a:cubicBezTo>
                  <a:cubicBezTo>
                    <a:pt x="170" y="999"/>
                    <a:pt x="178" y="997"/>
                    <a:pt x="179" y="996"/>
                  </a:cubicBezTo>
                  <a:cubicBezTo>
                    <a:pt x="179" y="994"/>
                    <a:pt x="188" y="980"/>
                    <a:pt x="188" y="977"/>
                  </a:cubicBezTo>
                  <a:cubicBezTo>
                    <a:pt x="188" y="974"/>
                    <a:pt x="185" y="955"/>
                    <a:pt x="179" y="952"/>
                  </a:cubicBezTo>
                  <a:cubicBezTo>
                    <a:pt x="174" y="949"/>
                    <a:pt x="171" y="947"/>
                    <a:pt x="171" y="947"/>
                  </a:cubicBezTo>
                  <a:cubicBezTo>
                    <a:pt x="171" y="947"/>
                    <a:pt x="170" y="943"/>
                    <a:pt x="177" y="944"/>
                  </a:cubicBezTo>
                  <a:cubicBezTo>
                    <a:pt x="184" y="944"/>
                    <a:pt x="189" y="948"/>
                    <a:pt x="192" y="948"/>
                  </a:cubicBezTo>
                  <a:cubicBezTo>
                    <a:pt x="195" y="948"/>
                    <a:pt x="191" y="956"/>
                    <a:pt x="192" y="962"/>
                  </a:cubicBezTo>
                  <a:cubicBezTo>
                    <a:pt x="193" y="968"/>
                    <a:pt x="196" y="976"/>
                    <a:pt x="193" y="977"/>
                  </a:cubicBezTo>
                  <a:cubicBezTo>
                    <a:pt x="191" y="979"/>
                    <a:pt x="199" y="989"/>
                    <a:pt x="204" y="992"/>
                  </a:cubicBezTo>
                  <a:cubicBezTo>
                    <a:pt x="208" y="995"/>
                    <a:pt x="207" y="999"/>
                    <a:pt x="203" y="1002"/>
                  </a:cubicBezTo>
                  <a:cubicBezTo>
                    <a:pt x="200" y="1005"/>
                    <a:pt x="203" y="1010"/>
                    <a:pt x="202" y="1010"/>
                  </a:cubicBezTo>
                  <a:cubicBezTo>
                    <a:pt x="201" y="1010"/>
                    <a:pt x="182" y="1021"/>
                    <a:pt x="179" y="1024"/>
                  </a:cubicBezTo>
                  <a:cubicBezTo>
                    <a:pt x="177" y="1027"/>
                    <a:pt x="165" y="1026"/>
                    <a:pt x="162" y="1028"/>
                  </a:cubicBezTo>
                  <a:cubicBezTo>
                    <a:pt x="159" y="1030"/>
                    <a:pt x="138" y="1034"/>
                    <a:pt x="134" y="1040"/>
                  </a:cubicBezTo>
                  <a:cubicBezTo>
                    <a:pt x="131" y="1046"/>
                    <a:pt x="125" y="1054"/>
                    <a:pt x="136" y="1063"/>
                  </a:cubicBezTo>
                  <a:cubicBezTo>
                    <a:pt x="147" y="1072"/>
                    <a:pt x="168" y="1086"/>
                    <a:pt x="213" y="1082"/>
                  </a:cubicBezTo>
                  <a:cubicBezTo>
                    <a:pt x="257" y="1077"/>
                    <a:pt x="268" y="1077"/>
                    <a:pt x="273" y="1078"/>
                  </a:cubicBezTo>
                  <a:cubicBezTo>
                    <a:pt x="278" y="1079"/>
                    <a:pt x="312" y="1079"/>
                    <a:pt x="318" y="1071"/>
                  </a:cubicBezTo>
                  <a:cubicBezTo>
                    <a:pt x="325" y="1062"/>
                    <a:pt x="326" y="1051"/>
                    <a:pt x="326" y="1046"/>
                  </a:cubicBezTo>
                  <a:cubicBezTo>
                    <a:pt x="326" y="1042"/>
                    <a:pt x="322" y="1027"/>
                    <a:pt x="317" y="1024"/>
                  </a:cubicBezTo>
                  <a:cubicBezTo>
                    <a:pt x="313" y="1022"/>
                    <a:pt x="309" y="1019"/>
                    <a:pt x="310" y="1017"/>
                  </a:cubicBezTo>
                  <a:cubicBezTo>
                    <a:pt x="310" y="1014"/>
                    <a:pt x="321" y="1004"/>
                    <a:pt x="320" y="1002"/>
                  </a:cubicBezTo>
                  <a:cubicBezTo>
                    <a:pt x="319" y="1000"/>
                    <a:pt x="315" y="993"/>
                    <a:pt x="315" y="989"/>
                  </a:cubicBezTo>
                  <a:cubicBezTo>
                    <a:pt x="315" y="985"/>
                    <a:pt x="315" y="973"/>
                    <a:pt x="313" y="971"/>
                  </a:cubicBezTo>
                  <a:cubicBezTo>
                    <a:pt x="310" y="970"/>
                    <a:pt x="315" y="950"/>
                    <a:pt x="310" y="946"/>
                  </a:cubicBezTo>
                  <a:cubicBezTo>
                    <a:pt x="306" y="942"/>
                    <a:pt x="306" y="899"/>
                    <a:pt x="305" y="888"/>
                  </a:cubicBezTo>
                  <a:cubicBezTo>
                    <a:pt x="303" y="878"/>
                    <a:pt x="298" y="854"/>
                    <a:pt x="296" y="848"/>
                  </a:cubicBezTo>
                  <a:cubicBezTo>
                    <a:pt x="295" y="842"/>
                    <a:pt x="283" y="810"/>
                    <a:pt x="283" y="806"/>
                  </a:cubicBezTo>
                  <a:cubicBezTo>
                    <a:pt x="283" y="803"/>
                    <a:pt x="280" y="801"/>
                    <a:pt x="282" y="794"/>
                  </a:cubicBezTo>
                  <a:cubicBezTo>
                    <a:pt x="284" y="787"/>
                    <a:pt x="300" y="757"/>
                    <a:pt x="296" y="747"/>
                  </a:cubicBezTo>
                  <a:cubicBezTo>
                    <a:pt x="292" y="738"/>
                    <a:pt x="289" y="721"/>
                    <a:pt x="289" y="719"/>
                  </a:cubicBezTo>
                  <a:cubicBezTo>
                    <a:pt x="289" y="718"/>
                    <a:pt x="294" y="712"/>
                    <a:pt x="294" y="709"/>
                  </a:cubicBezTo>
                  <a:cubicBezTo>
                    <a:pt x="295" y="706"/>
                    <a:pt x="300" y="696"/>
                    <a:pt x="299" y="691"/>
                  </a:cubicBezTo>
                  <a:cubicBezTo>
                    <a:pt x="298" y="686"/>
                    <a:pt x="302" y="663"/>
                    <a:pt x="301" y="659"/>
                  </a:cubicBezTo>
                  <a:cubicBezTo>
                    <a:pt x="299" y="655"/>
                    <a:pt x="304" y="612"/>
                    <a:pt x="297" y="601"/>
                  </a:cubicBezTo>
                  <a:cubicBezTo>
                    <a:pt x="291" y="590"/>
                    <a:pt x="288" y="567"/>
                    <a:pt x="285" y="565"/>
                  </a:cubicBezTo>
                  <a:cubicBezTo>
                    <a:pt x="282" y="563"/>
                    <a:pt x="280" y="559"/>
                    <a:pt x="283" y="558"/>
                  </a:cubicBezTo>
                  <a:cubicBezTo>
                    <a:pt x="286" y="557"/>
                    <a:pt x="297" y="552"/>
                    <a:pt x="297" y="546"/>
                  </a:cubicBezTo>
                  <a:cubicBezTo>
                    <a:pt x="297" y="540"/>
                    <a:pt x="295" y="530"/>
                    <a:pt x="297" y="515"/>
                  </a:cubicBezTo>
                  <a:cubicBezTo>
                    <a:pt x="299" y="500"/>
                    <a:pt x="307" y="434"/>
                    <a:pt x="305" y="422"/>
                  </a:cubicBezTo>
                  <a:cubicBezTo>
                    <a:pt x="303" y="411"/>
                    <a:pt x="307" y="358"/>
                    <a:pt x="296" y="336"/>
                  </a:cubicBezTo>
                  <a:cubicBezTo>
                    <a:pt x="285" y="314"/>
                    <a:pt x="267" y="285"/>
                    <a:pt x="262" y="280"/>
                  </a:cubicBezTo>
                  <a:cubicBezTo>
                    <a:pt x="257" y="276"/>
                    <a:pt x="244" y="242"/>
                    <a:pt x="244" y="240"/>
                  </a:cubicBezTo>
                  <a:cubicBezTo>
                    <a:pt x="243" y="238"/>
                    <a:pt x="244" y="234"/>
                    <a:pt x="241" y="232"/>
                  </a:cubicBezTo>
                  <a:cubicBezTo>
                    <a:pt x="238" y="231"/>
                    <a:pt x="231" y="221"/>
                    <a:pt x="230" y="218"/>
                  </a:cubicBezTo>
                  <a:cubicBezTo>
                    <a:pt x="230" y="215"/>
                    <a:pt x="220" y="209"/>
                    <a:pt x="218" y="208"/>
                  </a:cubicBezTo>
                  <a:cubicBezTo>
                    <a:pt x="216" y="207"/>
                    <a:pt x="212" y="204"/>
                    <a:pt x="210" y="204"/>
                  </a:cubicBezTo>
                  <a:cubicBezTo>
                    <a:pt x="208" y="204"/>
                    <a:pt x="208" y="201"/>
                    <a:pt x="208" y="196"/>
                  </a:cubicBezTo>
                  <a:cubicBezTo>
                    <a:pt x="208" y="192"/>
                    <a:pt x="215" y="178"/>
                    <a:pt x="216" y="175"/>
                  </a:cubicBezTo>
                  <a:cubicBezTo>
                    <a:pt x="218" y="172"/>
                    <a:pt x="222" y="178"/>
                    <a:pt x="228" y="173"/>
                  </a:cubicBezTo>
                  <a:cubicBezTo>
                    <a:pt x="235" y="168"/>
                    <a:pt x="243" y="158"/>
                    <a:pt x="243" y="154"/>
                  </a:cubicBezTo>
                  <a:cubicBezTo>
                    <a:pt x="244" y="150"/>
                    <a:pt x="249" y="147"/>
                    <a:pt x="249" y="147"/>
                  </a:cubicBezTo>
                  <a:cubicBezTo>
                    <a:pt x="249" y="147"/>
                    <a:pt x="254" y="129"/>
                    <a:pt x="251" y="124"/>
                  </a:cubicBezTo>
                  <a:cubicBezTo>
                    <a:pt x="248" y="120"/>
                    <a:pt x="242" y="123"/>
                    <a:pt x="239" y="124"/>
                  </a:cubicBezTo>
                  <a:cubicBezTo>
                    <a:pt x="236" y="124"/>
                    <a:pt x="237" y="120"/>
                    <a:pt x="237" y="118"/>
                  </a:cubicBezTo>
                  <a:cubicBezTo>
                    <a:pt x="238" y="116"/>
                    <a:pt x="242" y="97"/>
                    <a:pt x="241" y="79"/>
                  </a:cubicBezTo>
                  <a:cubicBezTo>
                    <a:pt x="239" y="62"/>
                    <a:pt x="238" y="58"/>
                    <a:pt x="238" y="58"/>
                  </a:cubicBezTo>
                  <a:close/>
                </a:path>
              </a:pathLst>
            </a:custGeom>
            <a:solidFill>
              <a:srgbClr val="ADA8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5" name="Rectangle 34"/>
          <p:cNvSpPr/>
          <p:nvPr/>
        </p:nvSpPr>
        <p:spPr>
          <a:xfrm>
            <a:off x="-128439" y="227347"/>
            <a:ext cx="11480800" cy="1025682"/>
          </a:xfrm>
          <a:prstGeom prst="rect">
            <a:avLst/>
          </a:prstGeom>
        </p:spPr>
        <p:txBody>
          <a:bodyPr wrap="square" lIns="121683" tIns="60841" rIns="121683" bIns="60841">
            <a:spAutoFit/>
          </a:bodyPr>
          <a:lstStyle/>
          <a:p>
            <a:pPr algn="ctr" defTabSz="608355"/>
            <a:r>
              <a:rPr lang="en-US" sz="4400" baseline="30000" dirty="0" smtClean="0">
                <a:solidFill>
                  <a:prstClr val="black">
                    <a:lumMod val="65000"/>
                    <a:lumOff val="35000"/>
                  </a:prstClr>
                </a:solidFill>
                <a:latin typeface="Arial" charset="0"/>
                <a:ea typeface="Arial" charset="0"/>
                <a:cs typeface="Arial" charset="0"/>
              </a:rPr>
              <a:t>Treatments invented at St. Jude have helped push the overall childhood cancer survival rate from</a:t>
            </a:r>
            <a:endParaRPr lang="en-US" sz="4400" baseline="30000" dirty="0">
              <a:solidFill>
                <a:prstClr val="black">
                  <a:lumMod val="65000"/>
                  <a:lumOff val="35000"/>
                </a:prstClr>
              </a:solidFill>
              <a:latin typeface="Arial" charset="0"/>
              <a:ea typeface="Arial" charset="0"/>
              <a:cs typeface="Arial" charset="0"/>
            </a:endParaRPr>
          </a:p>
        </p:txBody>
      </p:sp>
      <p:sp>
        <p:nvSpPr>
          <p:cNvPr id="36" name="TextBox 35"/>
          <p:cNvSpPr txBox="1"/>
          <p:nvPr/>
        </p:nvSpPr>
        <p:spPr>
          <a:xfrm>
            <a:off x="0" y="5376474"/>
            <a:ext cx="11887200" cy="1600198"/>
          </a:xfrm>
          <a:prstGeom prst="rect">
            <a:avLst/>
          </a:prstGeom>
          <a:noFill/>
        </p:spPr>
        <p:txBody>
          <a:bodyPr wrap="square" lIns="121683" tIns="60841" rIns="121683" bIns="60841" rtlCol="0" anchor="ctr">
            <a:spAutoFit/>
          </a:bodyPr>
          <a:lstStyle/>
          <a:p>
            <a:pPr algn="ctr" defTabSz="608355"/>
            <a:r>
              <a:rPr lang="en-US" sz="7200" baseline="30000" dirty="0" smtClean="0">
                <a:solidFill>
                  <a:schemeClr val="bg1"/>
                </a:solidFill>
                <a:latin typeface="Arial" panose="020B0604020202020204" pitchFamily="34" charset="0"/>
                <a:cs typeface="Arial" panose="020B0604020202020204" pitchFamily="34" charset="0"/>
              </a:rPr>
              <a:t>We won’t stop until </a:t>
            </a:r>
          </a:p>
          <a:p>
            <a:pPr algn="ctr" defTabSz="608355"/>
            <a:r>
              <a:rPr lang="en-US" sz="7200" b="1" baseline="30000" dirty="0" smtClean="0">
                <a:solidFill>
                  <a:schemeClr val="bg1"/>
                </a:solidFill>
                <a:latin typeface="Arial" panose="020B0604020202020204" pitchFamily="34" charset="0"/>
                <a:cs typeface="Arial" panose="020B0604020202020204" pitchFamily="34" charset="0"/>
              </a:rPr>
              <a:t>no child dies from cancer</a:t>
            </a:r>
            <a:r>
              <a:rPr lang="en-US" sz="7200" baseline="30000" dirty="0" smtClean="0">
                <a:solidFill>
                  <a:schemeClr val="bg1"/>
                </a:solidFill>
                <a:latin typeface="Arial" panose="020B0604020202020204" pitchFamily="34" charset="0"/>
                <a:cs typeface="Arial" panose="020B0604020202020204" pitchFamily="34" charset="0"/>
              </a:rPr>
              <a:t>.</a:t>
            </a:r>
            <a:endParaRPr lang="en-US" sz="7200" baseline="30000" dirty="0">
              <a:solidFill>
                <a:schemeClr val="bg1"/>
              </a:solidFill>
              <a:latin typeface="Arial" panose="020B0604020202020204" pitchFamily="34" charset="0"/>
              <a:cs typeface="Arial" panose="020B0604020202020204" pitchFamily="34" charset="0"/>
            </a:endParaRPr>
          </a:p>
        </p:txBody>
      </p:sp>
      <p:cxnSp>
        <p:nvCxnSpPr>
          <p:cNvPr id="38" name="Straight Connector 37"/>
          <p:cNvCxnSpPr/>
          <p:nvPr/>
        </p:nvCxnSpPr>
        <p:spPr>
          <a:xfrm>
            <a:off x="486236" y="2829737"/>
            <a:ext cx="5080000" cy="508"/>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6379036" y="2829227"/>
            <a:ext cx="5080000" cy="508"/>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0744200" y="5791200"/>
            <a:ext cx="1343025" cy="971550"/>
          </a:xfrm>
          <a:prstGeom prst="rect">
            <a:avLst/>
          </a:prstGeom>
          <a:solidFill>
            <a:srgbClr val="1EA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765950" y="2683549"/>
            <a:ext cx="425602" cy="455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663329" y="2507079"/>
            <a:ext cx="569388" cy="646331"/>
          </a:xfrm>
          <a:prstGeom prst="rect">
            <a:avLst/>
          </a:prstGeom>
        </p:spPr>
        <p:txBody>
          <a:bodyPr wrap="none" rtlCol="0">
            <a:spAutoFit/>
          </a:bodyPr>
          <a:lstStyle/>
          <a:p>
            <a:pPr algn="ctr"/>
            <a:r>
              <a:rPr lang="en-US" sz="3600" i="1" dirty="0" smtClean="0">
                <a:solidFill>
                  <a:srgbClr val="63666B"/>
                </a:solidFill>
              </a:rPr>
              <a:t>to</a:t>
            </a:r>
            <a:endParaRPr lang="en-US" sz="3600" b="0" i="1" dirty="0" smtClean="0">
              <a:solidFill>
                <a:srgbClr val="63666B"/>
              </a:solidFill>
            </a:endParaRPr>
          </a:p>
        </p:txBody>
      </p:sp>
      <p:sp>
        <p:nvSpPr>
          <p:cNvPr id="88" name="Freeform 5"/>
          <p:cNvSpPr>
            <a:spLocks/>
          </p:cNvSpPr>
          <p:nvPr/>
        </p:nvSpPr>
        <p:spPr bwMode="auto">
          <a:xfrm>
            <a:off x="2262028" y="3224105"/>
            <a:ext cx="428507" cy="1427842"/>
          </a:xfrm>
          <a:custGeom>
            <a:avLst/>
            <a:gdLst>
              <a:gd name="T0" fmla="*/ 238 w 327"/>
              <a:gd name="T1" fmla="*/ 58 h 1086"/>
              <a:gd name="T2" fmla="*/ 137 w 327"/>
              <a:gd name="T3" fmla="*/ 6 h 1086"/>
              <a:gd name="T4" fmla="*/ 71 w 327"/>
              <a:gd name="T5" fmla="*/ 88 h 1086"/>
              <a:gd name="T6" fmla="*/ 73 w 327"/>
              <a:gd name="T7" fmla="*/ 132 h 1086"/>
              <a:gd name="T8" fmla="*/ 65 w 327"/>
              <a:gd name="T9" fmla="*/ 143 h 1086"/>
              <a:gd name="T10" fmla="*/ 80 w 327"/>
              <a:gd name="T11" fmla="*/ 173 h 1086"/>
              <a:gd name="T12" fmla="*/ 106 w 327"/>
              <a:gd name="T13" fmla="*/ 213 h 1086"/>
              <a:gd name="T14" fmla="*/ 119 w 327"/>
              <a:gd name="T15" fmla="*/ 231 h 1086"/>
              <a:gd name="T16" fmla="*/ 107 w 327"/>
              <a:gd name="T17" fmla="*/ 247 h 1086"/>
              <a:gd name="T18" fmla="*/ 69 w 327"/>
              <a:gd name="T19" fmla="*/ 334 h 1086"/>
              <a:gd name="T20" fmla="*/ 70 w 327"/>
              <a:gd name="T21" fmla="*/ 423 h 1086"/>
              <a:gd name="T22" fmla="*/ 63 w 327"/>
              <a:gd name="T23" fmla="*/ 512 h 1086"/>
              <a:gd name="T24" fmla="*/ 62 w 327"/>
              <a:gd name="T25" fmla="*/ 545 h 1086"/>
              <a:gd name="T26" fmla="*/ 59 w 327"/>
              <a:gd name="T27" fmla="*/ 570 h 1086"/>
              <a:gd name="T28" fmla="*/ 54 w 327"/>
              <a:gd name="T29" fmla="*/ 623 h 1086"/>
              <a:gd name="T30" fmla="*/ 64 w 327"/>
              <a:gd name="T31" fmla="*/ 641 h 1086"/>
              <a:gd name="T32" fmla="*/ 49 w 327"/>
              <a:gd name="T33" fmla="*/ 678 h 1086"/>
              <a:gd name="T34" fmla="*/ 28 w 327"/>
              <a:gd name="T35" fmla="*/ 721 h 1086"/>
              <a:gd name="T36" fmla="*/ 21 w 327"/>
              <a:gd name="T37" fmla="*/ 801 h 1086"/>
              <a:gd name="T38" fmla="*/ 24 w 327"/>
              <a:gd name="T39" fmla="*/ 856 h 1086"/>
              <a:gd name="T40" fmla="*/ 48 w 327"/>
              <a:gd name="T41" fmla="*/ 912 h 1086"/>
              <a:gd name="T42" fmla="*/ 65 w 327"/>
              <a:gd name="T43" fmla="*/ 945 h 1086"/>
              <a:gd name="T44" fmla="*/ 40 w 327"/>
              <a:gd name="T45" fmla="*/ 953 h 1086"/>
              <a:gd name="T46" fmla="*/ 8 w 327"/>
              <a:gd name="T47" fmla="*/ 986 h 1086"/>
              <a:gd name="T48" fmla="*/ 104 w 327"/>
              <a:gd name="T49" fmla="*/ 1004 h 1086"/>
              <a:gd name="T50" fmla="*/ 179 w 327"/>
              <a:gd name="T51" fmla="*/ 996 h 1086"/>
              <a:gd name="T52" fmla="*/ 180 w 327"/>
              <a:gd name="T53" fmla="*/ 952 h 1086"/>
              <a:gd name="T54" fmla="*/ 177 w 327"/>
              <a:gd name="T55" fmla="*/ 944 h 1086"/>
              <a:gd name="T56" fmla="*/ 192 w 327"/>
              <a:gd name="T57" fmla="*/ 962 h 1086"/>
              <a:gd name="T58" fmla="*/ 204 w 327"/>
              <a:gd name="T59" fmla="*/ 992 h 1086"/>
              <a:gd name="T60" fmla="*/ 202 w 327"/>
              <a:gd name="T61" fmla="*/ 1010 h 1086"/>
              <a:gd name="T62" fmla="*/ 162 w 327"/>
              <a:gd name="T63" fmla="*/ 1028 h 1086"/>
              <a:gd name="T64" fmla="*/ 137 w 327"/>
              <a:gd name="T65" fmla="*/ 1063 h 1086"/>
              <a:gd name="T66" fmla="*/ 273 w 327"/>
              <a:gd name="T67" fmla="*/ 1078 h 1086"/>
              <a:gd name="T68" fmla="*/ 326 w 327"/>
              <a:gd name="T69" fmla="*/ 1046 h 1086"/>
              <a:gd name="T70" fmla="*/ 310 w 327"/>
              <a:gd name="T71" fmla="*/ 1017 h 1086"/>
              <a:gd name="T72" fmla="*/ 316 w 327"/>
              <a:gd name="T73" fmla="*/ 989 h 1086"/>
              <a:gd name="T74" fmla="*/ 311 w 327"/>
              <a:gd name="T75" fmla="*/ 946 h 1086"/>
              <a:gd name="T76" fmla="*/ 297 w 327"/>
              <a:gd name="T77" fmla="*/ 848 h 1086"/>
              <a:gd name="T78" fmla="*/ 282 w 327"/>
              <a:gd name="T79" fmla="*/ 794 h 1086"/>
              <a:gd name="T80" fmla="*/ 289 w 327"/>
              <a:gd name="T81" fmla="*/ 719 h 1086"/>
              <a:gd name="T82" fmla="*/ 299 w 327"/>
              <a:gd name="T83" fmla="*/ 691 h 1086"/>
              <a:gd name="T84" fmla="*/ 298 w 327"/>
              <a:gd name="T85" fmla="*/ 601 h 1086"/>
              <a:gd name="T86" fmla="*/ 283 w 327"/>
              <a:gd name="T87" fmla="*/ 558 h 1086"/>
              <a:gd name="T88" fmla="*/ 297 w 327"/>
              <a:gd name="T89" fmla="*/ 515 h 1086"/>
              <a:gd name="T90" fmla="*/ 296 w 327"/>
              <a:gd name="T91" fmla="*/ 336 h 1086"/>
              <a:gd name="T92" fmla="*/ 244 w 327"/>
              <a:gd name="T93" fmla="*/ 240 h 1086"/>
              <a:gd name="T94" fmla="*/ 231 w 327"/>
              <a:gd name="T95" fmla="*/ 218 h 1086"/>
              <a:gd name="T96" fmla="*/ 210 w 327"/>
              <a:gd name="T97" fmla="*/ 204 h 1086"/>
              <a:gd name="T98" fmla="*/ 217 w 327"/>
              <a:gd name="T99" fmla="*/ 175 h 1086"/>
              <a:gd name="T100" fmla="*/ 243 w 327"/>
              <a:gd name="T101" fmla="*/ 154 h 1086"/>
              <a:gd name="T102" fmla="*/ 251 w 327"/>
              <a:gd name="T103" fmla="*/ 124 h 1086"/>
              <a:gd name="T104" fmla="*/ 238 w 327"/>
              <a:gd name="T105" fmla="*/ 118 h 1086"/>
              <a:gd name="T106" fmla="*/ 238 w 327"/>
              <a:gd name="T107" fmla="*/ 5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7" h="1086">
                <a:moveTo>
                  <a:pt x="238" y="58"/>
                </a:moveTo>
                <a:lnTo>
                  <a:pt x="238" y="58"/>
                </a:lnTo>
                <a:cubicBezTo>
                  <a:pt x="238" y="58"/>
                  <a:pt x="236" y="32"/>
                  <a:pt x="215" y="20"/>
                </a:cubicBezTo>
                <a:cubicBezTo>
                  <a:pt x="194" y="9"/>
                  <a:pt x="162" y="0"/>
                  <a:pt x="137" y="6"/>
                </a:cubicBezTo>
                <a:cubicBezTo>
                  <a:pt x="112" y="13"/>
                  <a:pt x="89" y="35"/>
                  <a:pt x="84" y="40"/>
                </a:cubicBezTo>
                <a:cubicBezTo>
                  <a:pt x="80" y="45"/>
                  <a:pt x="72" y="78"/>
                  <a:pt x="71" y="88"/>
                </a:cubicBezTo>
                <a:cubicBezTo>
                  <a:pt x="70" y="98"/>
                  <a:pt x="69" y="115"/>
                  <a:pt x="70" y="119"/>
                </a:cubicBezTo>
                <a:cubicBezTo>
                  <a:pt x="71" y="123"/>
                  <a:pt x="73" y="132"/>
                  <a:pt x="73" y="132"/>
                </a:cubicBezTo>
                <a:cubicBezTo>
                  <a:pt x="73" y="132"/>
                  <a:pt x="69" y="128"/>
                  <a:pt x="64" y="129"/>
                </a:cubicBezTo>
                <a:cubicBezTo>
                  <a:pt x="60" y="130"/>
                  <a:pt x="64" y="142"/>
                  <a:pt x="65" y="143"/>
                </a:cubicBezTo>
                <a:cubicBezTo>
                  <a:pt x="66" y="144"/>
                  <a:pt x="73" y="155"/>
                  <a:pt x="74" y="158"/>
                </a:cubicBezTo>
                <a:cubicBezTo>
                  <a:pt x="75" y="162"/>
                  <a:pt x="80" y="171"/>
                  <a:pt x="80" y="173"/>
                </a:cubicBezTo>
                <a:cubicBezTo>
                  <a:pt x="81" y="175"/>
                  <a:pt x="87" y="192"/>
                  <a:pt x="91" y="198"/>
                </a:cubicBezTo>
                <a:cubicBezTo>
                  <a:pt x="96" y="204"/>
                  <a:pt x="105" y="213"/>
                  <a:pt x="106" y="213"/>
                </a:cubicBezTo>
                <a:cubicBezTo>
                  <a:pt x="108" y="214"/>
                  <a:pt x="114" y="219"/>
                  <a:pt x="114" y="219"/>
                </a:cubicBezTo>
                <a:cubicBezTo>
                  <a:pt x="114" y="219"/>
                  <a:pt x="119" y="228"/>
                  <a:pt x="119" y="231"/>
                </a:cubicBezTo>
                <a:cubicBezTo>
                  <a:pt x="119" y="234"/>
                  <a:pt x="122" y="241"/>
                  <a:pt x="121" y="244"/>
                </a:cubicBezTo>
                <a:cubicBezTo>
                  <a:pt x="121" y="247"/>
                  <a:pt x="107" y="245"/>
                  <a:pt x="107" y="247"/>
                </a:cubicBezTo>
                <a:cubicBezTo>
                  <a:pt x="106" y="249"/>
                  <a:pt x="90" y="277"/>
                  <a:pt x="89" y="281"/>
                </a:cubicBezTo>
                <a:cubicBezTo>
                  <a:pt x="87" y="285"/>
                  <a:pt x="69" y="326"/>
                  <a:pt x="69" y="334"/>
                </a:cubicBezTo>
                <a:cubicBezTo>
                  <a:pt x="69" y="341"/>
                  <a:pt x="66" y="360"/>
                  <a:pt x="68" y="373"/>
                </a:cubicBezTo>
                <a:cubicBezTo>
                  <a:pt x="71" y="386"/>
                  <a:pt x="70" y="414"/>
                  <a:pt x="70" y="423"/>
                </a:cubicBezTo>
                <a:cubicBezTo>
                  <a:pt x="69" y="431"/>
                  <a:pt x="70" y="469"/>
                  <a:pt x="70" y="474"/>
                </a:cubicBezTo>
                <a:cubicBezTo>
                  <a:pt x="69" y="478"/>
                  <a:pt x="63" y="512"/>
                  <a:pt x="63" y="512"/>
                </a:cubicBezTo>
                <a:cubicBezTo>
                  <a:pt x="63" y="512"/>
                  <a:pt x="59" y="523"/>
                  <a:pt x="64" y="529"/>
                </a:cubicBezTo>
                <a:cubicBezTo>
                  <a:pt x="68" y="535"/>
                  <a:pt x="63" y="541"/>
                  <a:pt x="62" y="545"/>
                </a:cubicBezTo>
                <a:cubicBezTo>
                  <a:pt x="61" y="550"/>
                  <a:pt x="58" y="559"/>
                  <a:pt x="57" y="564"/>
                </a:cubicBezTo>
                <a:cubicBezTo>
                  <a:pt x="57" y="568"/>
                  <a:pt x="57" y="571"/>
                  <a:pt x="59" y="570"/>
                </a:cubicBezTo>
                <a:cubicBezTo>
                  <a:pt x="61" y="569"/>
                  <a:pt x="52" y="587"/>
                  <a:pt x="52" y="592"/>
                </a:cubicBezTo>
                <a:cubicBezTo>
                  <a:pt x="51" y="598"/>
                  <a:pt x="51" y="621"/>
                  <a:pt x="54" y="623"/>
                </a:cubicBezTo>
                <a:cubicBezTo>
                  <a:pt x="57" y="626"/>
                  <a:pt x="62" y="627"/>
                  <a:pt x="62" y="627"/>
                </a:cubicBezTo>
                <a:cubicBezTo>
                  <a:pt x="62" y="627"/>
                  <a:pt x="62" y="641"/>
                  <a:pt x="64" y="641"/>
                </a:cubicBezTo>
                <a:cubicBezTo>
                  <a:pt x="65" y="642"/>
                  <a:pt x="63" y="651"/>
                  <a:pt x="59" y="655"/>
                </a:cubicBezTo>
                <a:cubicBezTo>
                  <a:pt x="55" y="660"/>
                  <a:pt x="50" y="675"/>
                  <a:pt x="49" y="678"/>
                </a:cubicBezTo>
                <a:cubicBezTo>
                  <a:pt x="48" y="680"/>
                  <a:pt x="41" y="693"/>
                  <a:pt x="38" y="693"/>
                </a:cubicBezTo>
                <a:cubicBezTo>
                  <a:pt x="36" y="694"/>
                  <a:pt x="29" y="716"/>
                  <a:pt x="28" y="721"/>
                </a:cubicBezTo>
                <a:cubicBezTo>
                  <a:pt x="27" y="727"/>
                  <a:pt x="23" y="751"/>
                  <a:pt x="23" y="755"/>
                </a:cubicBezTo>
                <a:cubicBezTo>
                  <a:pt x="23" y="760"/>
                  <a:pt x="21" y="790"/>
                  <a:pt x="21" y="801"/>
                </a:cubicBezTo>
                <a:cubicBezTo>
                  <a:pt x="21" y="811"/>
                  <a:pt x="20" y="826"/>
                  <a:pt x="20" y="830"/>
                </a:cubicBezTo>
                <a:cubicBezTo>
                  <a:pt x="20" y="834"/>
                  <a:pt x="23" y="849"/>
                  <a:pt x="24" y="856"/>
                </a:cubicBezTo>
                <a:cubicBezTo>
                  <a:pt x="24" y="864"/>
                  <a:pt x="28" y="892"/>
                  <a:pt x="35" y="899"/>
                </a:cubicBezTo>
                <a:cubicBezTo>
                  <a:pt x="43" y="906"/>
                  <a:pt x="43" y="910"/>
                  <a:pt x="48" y="912"/>
                </a:cubicBezTo>
                <a:cubicBezTo>
                  <a:pt x="53" y="914"/>
                  <a:pt x="56" y="921"/>
                  <a:pt x="56" y="925"/>
                </a:cubicBezTo>
                <a:cubicBezTo>
                  <a:pt x="56" y="929"/>
                  <a:pt x="63" y="944"/>
                  <a:pt x="65" y="945"/>
                </a:cubicBezTo>
                <a:cubicBezTo>
                  <a:pt x="68" y="946"/>
                  <a:pt x="58" y="950"/>
                  <a:pt x="58" y="950"/>
                </a:cubicBezTo>
                <a:cubicBezTo>
                  <a:pt x="58" y="950"/>
                  <a:pt x="43" y="953"/>
                  <a:pt x="40" y="953"/>
                </a:cubicBezTo>
                <a:cubicBezTo>
                  <a:pt x="37" y="954"/>
                  <a:pt x="15" y="953"/>
                  <a:pt x="10" y="961"/>
                </a:cubicBezTo>
                <a:cubicBezTo>
                  <a:pt x="5" y="970"/>
                  <a:pt x="0" y="979"/>
                  <a:pt x="8" y="986"/>
                </a:cubicBezTo>
                <a:cubicBezTo>
                  <a:pt x="16" y="993"/>
                  <a:pt x="20" y="1004"/>
                  <a:pt x="48" y="1009"/>
                </a:cubicBezTo>
                <a:cubicBezTo>
                  <a:pt x="75" y="1014"/>
                  <a:pt x="104" y="1004"/>
                  <a:pt x="104" y="1004"/>
                </a:cubicBezTo>
                <a:cubicBezTo>
                  <a:pt x="104" y="1004"/>
                  <a:pt x="153" y="1008"/>
                  <a:pt x="162" y="1004"/>
                </a:cubicBezTo>
                <a:cubicBezTo>
                  <a:pt x="170" y="999"/>
                  <a:pt x="179" y="997"/>
                  <a:pt x="179" y="996"/>
                </a:cubicBezTo>
                <a:cubicBezTo>
                  <a:pt x="179" y="994"/>
                  <a:pt x="188" y="980"/>
                  <a:pt x="188" y="977"/>
                </a:cubicBezTo>
                <a:cubicBezTo>
                  <a:pt x="188" y="974"/>
                  <a:pt x="185" y="955"/>
                  <a:pt x="180" y="952"/>
                </a:cubicBezTo>
                <a:cubicBezTo>
                  <a:pt x="174" y="949"/>
                  <a:pt x="172" y="947"/>
                  <a:pt x="172" y="947"/>
                </a:cubicBezTo>
                <a:cubicBezTo>
                  <a:pt x="172" y="947"/>
                  <a:pt x="171" y="943"/>
                  <a:pt x="177" y="944"/>
                </a:cubicBezTo>
                <a:cubicBezTo>
                  <a:pt x="184" y="944"/>
                  <a:pt x="189" y="948"/>
                  <a:pt x="192" y="948"/>
                </a:cubicBezTo>
                <a:cubicBezTo>
                  <a:pt x="195" y="948"/>
                  <a:pt x="191" y="956"/>
                  <a:pt x="192" y="962"/>
                </a:cubicBezTo>
                <a:cubicBezTo>
                  <a:pt x="193" y="968"/>
                  <a:pt x="196" y="976"/>
                  <a:pt x="194" y="977"/>
                </a:cubicBezTo>
                <a:cubicBezTo>
                  <a:pt x="191" y="979"/>
                  <a:pt x="199" y="989"/>
                  <a:pt x="204" y="992"/>
                </a:cubicBezTo>
                <a:cubicBezTo>
                  <a:pt x="208" y="995"/>
                  <a:pt x="207" y="999"/>
                  <a:pt x="204" y="1002"/>
                </a:cubicBezTo>
                <a:cubicBezTo>
                  <a:pt x="200" y="1005"/>
                  <a:pt x="204" y="1010"/>
                  <a:pt x="202" y="1010"/>
                </a:cubicBezTo>
                <a:cubicBezTo>
                  <a:pt x="201" y="1010"/>
                  <a:pt x="182" y="1021"/>
                  <a:pt x="179" y="1024"/>
                </a:cubicBezTo>
                <a:cubicBezTo>
                  <a:pt x="177" y="1027"/>
                  <a:pt x="165" y="1026"/>
                  <a:pt x="162" y="1028"/>
                </a:cubicBezTo>
                <a:cubicBezTo>
                  <a:pt x="159" y="1030"/>
                  <a:pt x="138" y="1034"/>
                  <a:pt x="135" y="1040"/>
                </a:cubicBezTo>
                <a:cubicBezTo>
                  <a:pt x="131" y="1046"/>
                  <a:pt x="126" y="1054"/>
                  <a:pt x="137" y="1063"/>
                </a:cubicBezTo>
                <a:cubicBezTo>
                  <a:pt x="148" y="1072"/>
                  <a:pt x="168" y="1086"/>
                  <a:pt x="213" y="1082"/>
                </a:cubicBezTo>
                <a:cubicBezTo>
                  <a:pt x="258" y="1077"/>
                  <a:pt x="268" y="1077"/>
                  <a:pt x="273" y="1078"/>
                </a:cubicBezTo>
                <a:cubicBezTo>
                  <a:pt x="279" y="1079"/>
                  <a:pt x="312" y="1079"/>
                  <a:pt x="319" y="1071"/>
                </a:cubicBezTo>
                <a:cubicBezTo>
                  <a:pt x="325" y="1062"/>
                  <a:pt x="327" y="1051"/>
                  <a:pt x="326" y="1046"/>
                </a:cubicBezTo>
                <a:cubicBezTo>
                  <a:pt x="326" y="1042"/>
                  <a:pt x="323" y="1027"/>
                  <a:pt x="318" y="1024"/>
                </a:cubicBezTo>
                <a:cubicBezTo>
                  <a:pt x="313" y="1022"/>
                  <a:pt x="309" y="1019"/>
                  <a:pt x="310" y="1017"/>
                </a:cubicBezTo>
                <a:cubicBezTo>
                  <a:pt x="311" y="1014"/>
                  <a:pt x="321" y="1004"/>
                  <a:pt x="321" y="1002"/>
                </a:cubicBezTo>
                <a:cubicBezTo>
                  <a:pt x="320" y="1000"/>
                  <a:pt x="316" y="993"/>
                  <a:pt x="316" y="989"/>
                </a:cubicBezTo>
                <a:cubicBezTo>
                  <a:pt x="316" y="985"/>
                  <a:pt x="315" y="973"/>
                  <a:pt x="313" y="971"/>
                </a:cubicBezTo>
                <a:cubicBezTo>
                  <a:pt x="310" y="970"/>
                  <a:pt x="315" y="950"/>
                  <a:pt x="311" y="946"/>
                </a:cubicBezTo>
                <a:cubicBezTo>
                  <a:pt x="307" y="942"/>
                  <a:pt x="307" y="899"/>
                  <a:pt x="305" y="888"/>
                </a:cubicBezTo>
                <a:cubicBezTo>
                  <a:pt x="303" y="878"/>
                  <a:pt x="298" y="854"/>
                  <a:pt x="297" y="848"/>
                </a:cubicBezTo>
                <a:cubicBezTo>
                  <a:pt x="296" y="842"/>
                  <a:pt x="283" y="810"/>
                  <a:pt x="283" y="806"/>
                </a:cubicBezTo>
                <a:cubicBezTo>
                  <a:pt x="283" y="803"/>
                  <a:pt x="280" y="801"/>
                  <a:pt x="282" y="794"/>
                </a:cubicBezTo>
                <a:cubicBezTo>
                  <a:pt x="284" y="787"/>
                  <a:pt x="300" y="757"/>
                  <a:pt x="296" y="747"/>
                </a:cubicBezTo>
                <a:cubicBezTo>
                  <a:pt x="292" y="738"/>
                  <a:pt x="289" y="721"/>
                  <a:pt x="289" y="719"/>
                </a:cubicBezTo>
                <a:cubicBezTo>
                  <a:pt x="289" y="718"/>
                  <a:pt x="294" y="712"/>
                  <a:pt x="295" y="709"/>
                </a:cubicBezTo>
                <a:cubicBezTo>
                  <a:pt x="295" y="706"/>
                  <a:pt x="300" y="696"/>
                  <a:pt x="299" y="691"/>
                </a:cubicBezTo>
                <a:cubicBezTo>
                  <a:pt x="298" y="686"/>
                  <a:pt x="302" y="663"/>
                  <a:pt x="301" y="659"/>
                </a:cubicBezTo>
                <a:cubicBezTo>
                  <a:pt x="300" y="655"/>
                  <a:pt x="304" y="612"/>
                  <a:pt x="298" y="601"/>
                </a:cubicBezTo>
                <a:cubicBezTo>
                  <a:pt x="291" y="590"/>
                  <a:pt x="289" y="567"/>
                  <a:pt x="285" y="565"/>
                </a:cubicBezTo>
                <a:cubicBezTo>
                  <a:pt x="282" y="563"/>
                  <a:pt x="280" y="559"/>
                  <a:pt x="283" y="558"/>
                </a:cubicBezTo>
                <a:cubicBezTo>
                  <a:pt x="286" y="557"/>
                  <a:pt x="298" y="552"/>
                  <a:pt x="298" y="546"/>
                </a:cubicBezTo>
                <a:cubicBezTo>
                  <a:pt x="298" y="540"/>
                  <a:pt x="296" y="530"/>
                  <a:pt x="297" y="515"/>
                </a:cubicBezTo>
                <a:cubicBezTo>
                  <a:pt x="299" y="500"/>
                  <a:pt x="307" y="434"/>
                  <a:pt x="305" y="422"/>
                </a:cubicBezTo>
                <a:cubicBezTo>
                  <a:pt x="303" y="411"/>
                  <a:pt x="307" y="358"/>
                  <a:pt x="296" y="336"/>
                </a:cubicBezTo>
                <a:cubicBezTo>
                  <a:pt x="285" y="314"/>
                  <a:pt x="268" y="285"/>
                  <a:pt x="263" y="280"/>
                </a:cubicBezTo>
                <a:cubicBezTo>
                  <a:pt x="258" y="276"/>
                  <a:pt x="244" y="242"/>
                  <a:pt x="244" y="240"/>
                </a:cubicBezTo>
                <a:cubicBezTo>
                  <a:pt x="243" y="238"/>
                  <a:pt x="244" y="234"/>
                  <a:pt x="241" y="232"/>
                </a:cubicBezTo>
                <a:cubicBezTo>
                  <a:pt x="238" y="231"/>
                  <a:pt x="231" y="221"/>
                  <a:pt x="231" y="218"/>
                </a:cubicBezTo>
                <a:cubicBezTo>
                  <a:pt x="230" y="215"/>
                  <a:pt x="221" y="209"/>
                  <a:pt x="218" y="208"/>
                </a:cubicBezTo>
                <a:cubicBezTo>
                  <a:pt x="216" y="207"/>
                  <a:pt x="212" y="204"/>
                  <a:pt x="210" y="204"/>
                </a:cubicBezTo>
                <a:cubicBezTo>
                  <a:pt x="208" y="204"/>
                  <a:pt x="208" y="201"/>
                  <a:pt x="208" y="196"/>
                </a:cubicBezTo>
                <a:cubicBezTo>
                  <a:pt x="208" y="192"/>
                  <a:pt x="215" y="178"/>
                  <a:pt x="217" y="175"/>
                </a:cubicBezTo>
                <a:cubicBezTo>
                  <a:pt x="218" y="172"/>
                  <a:pt x="222" y="178"/>
                  <a:pt x="229" y="173"/>
                </a:cubicBezTo>
                <a:cubicBezTo>
                  <a:pt x="235" y="168"/>
                  <a:pt x="243" y="158"/>
                  <a:pt x="243" y="154"/>
                </a:cubicBezTo>
                <a:cubicBezTo>
                  <a:pt x="244" y="150"/>
                  <a:pt x="250" y="147"/>
                  <a:pt x="250" y="147"/>
                </a:cubicBezTo>
                <a:cubicBezTo>
                  <a:pt x="250" y="147"/>
                  <a:pt x="254" y="129"/>
                  <a:pt x="251" y="124"/>
                </a:cubicBezTo>
                <a:cubicBezTo>
                  <a:pt x="248" y="120"/>
                  <a:pt x="242" y="123"/>
                  <a:pt x="239" y="124"/>
                </a:cubicBezTo>
                <a:cubicBezTo>
                  <a:pt x="236" y="124"/>
                  <a:pt x="237" y="120"/>
                  <a:pt x="238" y="118"/>
                </a:cubicBezTo>
                <a:cubicBezTo>
                  <a:pt x="238" y="116"/>
                  <a:pt x="242" y="97"/>
                  <a:pt x="241" y="79"/>
                </a:cubicBezTo>
                <a:cubicBezTo>
                  <a:pt x="240" y="62"/>
                  <a:pt x="238" y="58"/>
                  <a:pt x="238" y="58"/>
                </a:cubicBezTo>
                <a:close/>
              </a:path>
            </a:pathLst>
          </a:custGeom>
          <a:solidFill>
            <a:srgbClr val="9D0B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6"/>
          <p:cNvSpPr>
            <a:spLocks/>
          </p:cNvSpPr>
          <p:nvPr/>
        </p:nvSpPr>
        <p:spPr bwMode="auto">
          <a:xfrm>
            <a:off x="2865009" y="3241645"/>
            <a:ext cx="426960" cy="1427842"/>
          </a:xfrm>
          <a:custGeom>
            <a:avLst/>
            <a:gdLst>
              <a:gd name="T0" fmla="*/ 238 w 327"/>
              <a:gd name="T1" fmla="*/ 58 h 1086"/>
              <a:gd name="T2" fmla="*/ 137 w 327"/>
              <a:gd name="T3" fmla="*/ 6 h 1086"/>
              <a:gd name="T4" fmla="*/ 71 w 327"/>
              <a:gd name="T5" fmla="*/ 88 h 1086"/>
              <a:gd name="T6" fmla="*/ 73 w 327"/>
              <a:gd name="T7" fmla="*/ 132 h 1086"/>
              <a:gd name="T8" fmla="*/ 65 w 327"/>
              <a:gd name="T9" fmla="*/ 143 h 1086"/>
              <a:gd name="T10" fmla="*/ 80 w 327"/>
              <a:gd name="T11" fmla="*/ 173 h 1086"/>
              <a:gd name="T12" fmla="*/ 106 w 327"/>
              <a:gd name="T13" fmla="*/ 213 h 1086"/>
              <a:gd name="T14" fmla="*/ 119 w 327"/>
              <a:gd name="T15" fmla="*/ 231 h 1086"/>
              <a:gd name="T16" fmla="*/ 107 w 327"/>
              <a:gd name="T17" fmla="*/ 247 h 1086"/>
              <a:gd name="T18" fmla="*/ 69 w 327"/>
              <a:gd name="T19" fmla="*/ 334 h 1086"/>
              <a:gd name="T20" fmla="*/ 70 w 327"/>
              <a:gd name="T21" fmla="*/ 423 h 1086"/>
              <a:gd name="T22" fmla="*/ 63 w 327"/>
              <a:gd name="T23" fmla="*/ 512 h 1086"/>
              <a:gd name="T24" fmla="*/ 62 w 327"/>
              <a:gd name="T25" fmla="*/ 545 h 1086"/>
              <a:gd name="T26" fmla="*/ 59 w 327"/>
              <a:gd name="T27" fmla="*/ 570 h 1086"/>
              <a:gd name="T28" fmla="*/ 54 w 327"/>
              <a:gd name="T29" fmla="*/ 623 h 1086"/>
              <a:gd name="T30" fmla="*/ 64 w 327"/>
              <a:gd name="T31" fmla="*/ 641 h 1086"/>
              <a:gd name="T32" fmla="*/ 49 w 327"/>
              <a:gd name="T33" fmla="*/ 678 h 1086"/>
              <a:gd name="T34" fmla="*/ 28 w 327"/>
              <a:gd name="T35" fmla="*/ 721 h 1086"/>
              <a:gd name="T36" fmla="*/ 21 w 327"/>
              <a:gd name="T37" fmla="*/ 801 h 1086"/>
              <a:gd name="T38" fmla="*/ 24 w 327"/>
              <a:gd name="T39" fmla="*/ 856 h 1086"/>
              <a:gd name="T40" fmla="*/ 48 w 327"/>
              <a:gd name="T41" fmla="*/ 912 h 1086"/>
              <a:gd name="T42" fmla="*/ 65 w 327"/>
              <a:gd name="T43" fmla="*/ 945 h 1086"/>
              <a:gd name="T44" fmla="*/ 40 w 327"/>
              <a:gd name="T45" fmla="*/ 953 h 1086"/>
              <a:gd name="T46" fmla="*/ 8 w 327"/>
              <a:gd name="T47" fmla="*/ 986 h 1086"/>
              <a:gd name="T48" fmla="*/ 104 w 327"/>
              <a:gd name="T49" fmla="*/ 1004 h 1086"/>
              <a:gd name="T50" fmla="*/ 179 w 327"/>
              <a:gd name="T51" fmla="*/ 996 h 1086"/>
              <a:gd name="T52" fmla="*/ 180 w 327"/>
              <a:gd name="T53" fmla="*/ 952 h 1086"/>
              <a:gd name="T54" fmla="*/ 177 w 327"/>
              <a:gd name="T55" fmla="*/ 944 h 1086"/>
              <a:gd name="T56" fmla="*/ 192 w 327"/>
              <a:gd name="T57" fmla="*/ 962 h 1086"/>
              <a:gd name="T58" fmla="*/ 204 w 327"/>
              <a:gd name="T59" fmla="*/ 992 h 1086"/>
              <a:gd name="T60" fmla="*/ 202 w 327"/>
              <a:gd name="T61" fmla="*/ 1010 h 1086"/>
              <a:gd name="T62" fmla="*/ 162 w 327"/>
              <a:gd name="T63" fmla="*/ 1028 h 1086"/>
              <a:gd name="T64" fmla="*/ 137 w 327"/>
              <a:gd name="T65" fmla="*/ 1063 h 1086"/>
              <a:gd name="T66" fmla="*/ 273 w 327"/>
              <a:gd name="T67" fmla="*/ 1078 h 1086"/>
              <a:gd name="T68" fmla="*/ 326 w 327"/>
              <a:gd name="T69" fmla="*/ 1046 h 1086"/>
              <a:gd name="T70" fmla="*/ 310 w 327"/>
              <a:gd name="T71" fmla="*/ 1017 h 1086"/>
              <a:gd name="T72" fmla="*/ 316 w 327"/>
              <a:gd name="T73" fmla="*/ 989 h 1086"/>
              <a:gd name="T74" fmla="*/ 311 w 327"/>
              <a:gd name="T75" fmla="*/ 946 h 1086"/>
              <a:gd name="T76" fmla="*/ 297 w 327"/>
              <a:gd name="T77" fmla="*/ 848 h 1086"/>
              <a:gd name="T78" fmla="*/ 282 w 327"/>
              <a:gd name="T79" fmla="*/ 794 h 1086"/>
              <a:gd name="T80" fmla="*/ 289 w 327"/>
              <a:gd name="T81" fmla="*/ 719 h 1086"/>
              <a:gd name="T82" fmla="*/ 299 w 327"/>
              <a:gd name="T83" fmla="*/ 691 h 1086"/>
              <a:gd name="T84" fmla="*/ 298 w 327"/>
              <a:gd name="T85" fmla="*/ 601 h 1086"/>
              <a:gd name="T86" fmla="*/ 283 w 327"/>
              <a:gd name="T87" fmla="*/ 558 h 1086"/>
              <a:gd name="T88" fmla="*/ 297 w 327"/>
              <a:gd name="T89" fmla="*/ 515 h 1086"/>
              <a:gd name="T90" fmla="*/ 296 w 327"/>
              <a:gd name="T91" fmla="*/ 336 h 1086"/>
              <a:gd name="T92" fmla="*/ 244 w 327"/>
              <a:gd name="T93" fmla="*/ 240 h 1086"/>
              <a:gd name="T94" fmla="*/ 231 w 327"/>
              <a:gd name="T95" fmla="*/ 218 h 1086"/>
              <a:gd name="T96" fmla="*/ 210 w 327"/>
              <a:gd name="T97" fmla="*/ 204 h 1086"/>
              <a:gd name="T98" fmla="*/ 217 w 327"/>
              <a:gd name="T99" fmla="*/ 175 h 1086"/>
              <a:gd name="T100" fmla="*/ 243 w 327"/>
              <a:gd name="T101" fmla="*/ 154 h 1086"/>
              <a:gd name="T102" fmla="*/ 251 w 327"/>
              <a:gd name="T103" fmla="*/ 124 h 1086"/>
              <a:gd name="T104" fmla="*/ 238 w 327"/>
              <a:gd name="T105" fmla="*/ 118 h 1086"/>
              <a:gd name="T106" fmla="*/ 238 w 327"/>
              <a:gd name="T107" fmla="*/ 5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7" h="1086">
                <a:moveTo>
                  <a:pt x="238" y="58"/>
                </a:moveTo>
                <a:lnTo>
                  <a:pt x="238" y="58"/>
                </a:lnTo>
                <a:cubicBezTo>
                  <a:pt x="238" y="58"/>
                  <a:pt x="236" y="32"/>
                  <a:pt x="215" y="20"/>
                </a:cubicBezTo>
                <a:cubicBezTo>
                  <a:pt x="194" y="9"/>
                  <a:pt x="163" y="0"/>
                  <a:pt x="137" y="6"/>
                </a:cubicBezTo>
                <a:cubicBezTo>
                  <a:pt x="112" y="13"/>
                  <a:pt x="89" y="35"/>
                  <a:pt x="85" y="40"/>
                </a:cubicBezTo>
                <a:cubicBezTo>
                  <a:pt x="80" y="45"/>
                  <a:pt x="72" y="78"/>
                  <a:pt x="71" y="88"/>
                </a:cubicBezTo>
                <a:cubicBezTo>
                  <a:pt x="70" y="98"/>
                  <a:pt x="69" y="115"/>
                  <a:pt x="70" y="119"/>
                </a:cubicBezTo>
                <a:cubicBezTo>
                  <a:pt x="71" y="123"/>
                  <a:pt x="73" y="132"/>
                  <a:pt x="73" y="132"/>
                </a:cubicBezTo>
                <a:cubicBezTo>
                  <a:pt x="73" y="132"/>
                  <a:pt x="69" y="128"/>
                  <a:pt x="64" y="129"/>
                </a:cubicBezTo>
                <a:cubicBezTo>
                  <a:pt x="60" y="130"/>
                  <a:pt x="64" y="142"/>
                  <a:pt x="65" y="143"/>
                </a:cubicBezTo>
                <a:cubicBezTo>
                  <a:pt x="66" y="144"/>
                  <a:pt x="73" y="155"/>
                  <a:pt x="74" y="158"/>
                </a:cubicBezTo>
                <a:cubicBezTo>
                  <a:pt x="75" y="162"/>
                  <a:pt x="80" y="171"/>
                  <a:pt x="80" y="173"/>
                </a:cubicBezTo>
                <a:cubicBezTo>
                  <a:pt x="81" y="175"/>
                  <a:pt x="87" y="192"/>
                  <a:pt x="91" y="198"/>
                </a:cubicBezTo>
                <a:cubicBezTo>
                  <a:pt x="96" y="204"/>
                  <a:pt x="105" y="213"/>
                  <a:pt x="106" y="213"/>
                </a:cubicBezTo>
                <a:cubicBezTo>
                  <a:pt x="108" y="214"/>
                  <a:pt x="115" y="219"/>
                  <a:pt x="115" y="219"/>
                </a:cubicBezTo>
                <a:cubicBezTo>
                  <a:pt x="115" y="219"/>
                  <a:pt x="119" y="228"/>
                  <a:pt x="119" y="231"/>
                </a:cubicBezTo>
                <a:cubicBezTo>
                  <a:pt x="119" y="234"/>
                  <a:pt x="122" y="241"/>
                  <a:pt x="121" y="244"/>
                </a:cubicBezTo>
                <a:cubicBezTo>
                  <a:pt x="121" y="247"/>
                  <a:pt x="107" y="245"/>
                  <a:pt x="107" y="247"/>
                </a:cubicBezTo>
                <a:cubicBezTo>
                  <a:pt x="106" y="249"/>
                  <a:pt x="90" y="277"/>
                  <a:pt x="89" y="281"/>
                </a:cubicBezTo>
                <a:cubicBezTo>
                  <a:pt x="87" y="285"/>
                  <a:pt x="69" y="326"/>
                  <a:pt x="69" y="334"/>
                </a:cubicBezTo>
                <a:cubicBezTo>
                  <a:pt x="69" y="341"/>
                  <a:pt x="66" y="360"/>
                  <a:pt x="68" y="373"/>
                </a:cubicBezTo>
                <a:cubicBezTo>
                  <a:pt x="71" y="386"/>
                  <a:pt x="71" y="414"/>
                  <a:pt x="70" y="423"/>
                </a:cubicBezTo>
                <a:cubicBezTo>
                  <a:pt x="69" y="431"/>
                  <a:pt x="70" y="469"/>
                  <a:pt x="70" y="474"/>
                </a:cubicBezTo>
                <a:cubicBezTo>
                  <a:pt x="69" y="478"/>
                  <a:pt x="63" y="512"/>
                  <a:pt x="63" y="512"/>
                </a:cubicBezTo>
                <a:cubicBezTo>
                  <a:pt x="63" y="512"/>
                  <a:pt x="59" y="523"/>
                  <a:pt x="64" y="529"/>
                </a:cubicBezTo>
                <a:cubicBezTo>
                  <a:pt x="68" y="535"/>
                  <a:pt x="63" y="541"/>
                  <a:pt x="62" y="545"/>
                </a:cubicBezTo>
                <a:cubicBezTo>
                  <a:pt x="61" y="550"/>
                  <a:pt x="58" y="559"/>
                  <a:pt x="57" y="564"/>
                </a:cubicBezTo>
                <a:cubicBezTo>
                  <a:pt x="57" y="568"/>
                  <a:pt x="57" y="571"/>
                  <a:pt x="59" y="570"/>
                </a:cubicBezTo>
                <a:cubicBezTo>
                  <a:pt x="62" y="569"/>
                  <a:pt x="52" y="587"/>
                  <a:pt x="52" y="592"/>
                </a:cubicBezTo>
                <a:cubicBezTo>
                  <a:pt x="51" y="598"/>
                  <a:pt x="51" y="621"/>
                  <a:pt x="54" y="623"/>
                </a:cubicBezTo>
                <a:cubicBezTo>
                  <a:pt x="57" y="626"/>
                  <a:pt x="62" y="627"/>
                  <a:pt x="62" y="627"/>
                </a:cubicBezTo>
                <a:cubicBezTo>
                  <a:pt x="62" y="627"/>
                  <a:pt x="62" y="641"/>
                  <a:pt x="64" y="641"/>
                </a:cubicBezTo>
                <a:cubicBezTo>
                  <a:pt x="65" y="642"/>
                  <a:pt x="63" y="651"/>
                  <a:pt x="59" y="655"/>
                </a:cubicBezTo>
                <a:cubicBezTo>
                  <a:pt x="55" y="660"/>
                  <a:pt x="50" y="675"/>
                  <a:pt x="49" y="678"/>
                </a:cubicBezTo>
                <a:cubicBezTo>
                  <a:pt x="48" y="680"/>
                  <a:pt x="41" y="693"/>
                  <a:pt x="38" y="693"/>
                </a:cubicBezTo>
                <a:cubicBezTo>
                  <a:pt x="36" y="694"/>
                  <a:pt x="29" y="716"/>
                  <a:pt x="28" y="721"/>
                </a:cubicBezTo>
                <a:cubicBezTo>
                  <a:pt x="27" y="727"/>
                  <a:pt x="23" y="751"/>
                  <a:pt x="23" y="755"/>
                </a:cubicBezTo>
                <a:cubicBezTo>
                  <a:pt x="23" y="760"/>
                  <a:pt x="21" y="790"/>
                  <a:pt x="21" y="801"/>
                </a:cubicBezTo>
                <a:cubicBezTo>
                  <a:pt x="21" y="811"/>
                  <a:pt x="20" y="826"/>
                  <a:pt x="20" y="830"/>
                </a:cubicBezTo>
                <a:cubicBezTo>
                  <a:pt x="20" y="834"/>
                  <a:pt x="23" y="849"/>
                  <a:pt x="24" y="856"/>
                </a:cubicBezTo>
                <a:cubicBezTo>
                  <a:pt x="24" y="864"/>
                  <a:pt x="28" y="892"/>
                  <a:pt x="35" y="899"/>
                </a:cubicBezTo>
                <a:cubicBezTo>
                  <a:pt x="43" y="906"/>
                  <a:pt x="43" y="910"/>
                  <a:pt x="48" y="912"/>
                </a:cubicBezTo>
                <a:cubicBezTo>
                  <a:pt x="53" y="914"/>
                  <a:pt x="56" y="921"/>
                  <a:pt x="56" y="925"/>
                </a:cubicBezTo>
                <a:cubicBezTo>
                  <a:pt x="56" y="929"/>
                  <a:pt x="63" y="944"/>
                  <a:pt x="65" y="945"/>
                </a:cubicBezTo>
                <a:cubicBezTo>
                  <a:pt x="68" y="946"/>
                  <a:pt x="58" y="950"/>
                  <a:pt x="58" y="950"/>
                </a:cubicBezTo>
                <a:cubicBezTo>
                  <a:pt x="58" y="950"/>
                  <a:pt x="43" y="953"/>
                  <a:pt x="40" y="953"/>
                </a:cubicBezTo>
                <a:cubicBezTo>
                  <a:pt x="37" y="954"/>
                  <a:pt x="15" y="953"/>
                  <a:pt x="10" y="961"/>
                </a:cubicBezTo>
                <a:cubicBezTo>
                  <a:pt x="5" y="970"/>
                  <a:pt x="0" y="979"/>
                  <a:pt x="8" y="986"/>
                </a:cubicBezTo>
                <a:cubicBezTo>
                  <a:pt x="16" y="993"/>
                  <a:pt x="20" y="1004"/>
                  <a:pt x="48" y="1009"/>
                </a:cubicBezTo>
                <a:cubicBezTo>
                  <a:pt x="75" y="1014"/>
                  <a:pt x="104" y="1004"/>
                  <a:pt x="104" y="1004"/>
                </a:cubicBezTo>
                <a:cubicBezTo>
                  <a:pt x="104" y="1004"/>
                  <a:pt x="153" y="1008"/>
                  <a:pt x="162" y="1004"/>
                </a:cubicBezTo>
                <a:cubicBezTo>
                  <a:pt x="170" y="999"/>
                  <a:pt x="179" y="997"/>
                  <a:pt x="179" y="996"/>
                </a:cubicBezTo>
                <a:cubicBezTo>
                  <a:pt x="179" y="994"/>
                  <a:pt x="188" y="980"/>
                  <a:pt x="188" y="977"/>
                </a:cubicBezTo>
                <a:cubicBezTo>
                  <a:pt x="188" y="974"/>
                  <a:pt x="186" y="955"/>
                  <a:pt x="180" y="952"/>
                </a:cubicBezTo>
                <a:cubicBezTo>
                  <a:pt x="174" y="949"/>
                  <a:pt x="172" y="947"/>
                  <a:pt x="172" y="947"/>
                </a:cubicBezTo>
                <a:cubicBezTo>
                  <a:pt x="172" y="947"/>
                  <a:pt x="171" y="943"/>
                  <a:pt x="177" y="944"/>
                </a:cubicBezTo>
                <a:cubicBezTo>
                  <a:pt x="184" y="944"/>
                  <a:pt x="189" y="948"/>
                  <a:pt x="192" y="948"/>
                </a:cubicBezTo>
                <a:cubicBezTo>
                  <a:pt x="195" y="948"/>
                  <a:pt x="191" y="956"/>
                  <a:pt x="192" y="962"/>
                </a:cubicBezTo>
                <a:cubicBezTo>
                  <a:pt x="193" y="968"/>
                  <a:pt x="196" y="976"/>
                  <a:pt x="194" y="977"/>
                </a:cubicBezTo>
                <a:cubicBezTo>
                  <a:pt x="191" y="979"/>
                  <a:pt x="200" y="989"/>
                  <a:pt x="204" y="992"/>
                </a:cubicBezTo>
                <a:cubicBezTo>
                  <a:pt x="209" y="995"/>
                  <a:pt x="207" y="999"/>
                  <a:pt x="204" y="1002"/>
                </a:cubicBezTo>
                <a:cubicBezTo>
                  <a:pt x="200" y="1005"/>
                  <a:pt x="204" y="1010"/>
                  <a:pt x="202" y="1010"/>
                </a:cubicBezTo>
                <a:cubicBezTo>
                  <a:pt x="201" y="1010"/>
                  <a:pt x="182" y="1021"/>
                  <a:pt x="179" y="1024"/>
                </a:cubicBezTo>
                <a:cubicBezTo>
                  <a:pt x="177" y="1027"/>
                  <a:pt x="165" y="1026"/>
                  <a:pt x="162" y="1028"/>
                </a:cubicBezTo>
                <a:cubicBezTo>
                  <a:pt x="159" y="1030"/>
                  <a:pt x="138" y="1034"/>
                  <a:pt x="135" y="1040"/>
                </a:cubicBezTo>
                <a:cubicBezTo>
                  <a:pt x="131" y="1046"/>
                  <a:pt x="126" y="1054"/>
                  <a:pt x="137" y="1063"/>
                </a:cubicBezTo>
                <a:cubicBezTo>
                  <a:pt x="148" y="1072"/>
                  <a:pt x="168" y="1086"/>
                  <a:pt x="213" y="1082"/>
                </a:cubicBezTo>
                <a:cubicBezTo>
                  <a:pt x="258" y="1077"/>
                  <a:pt x="268" y="1077"/>
                  <a:pt x="273" y="1078"/>
                </a:cubicBezTo>
                <a:cubicBezTo>
                  <a:pt x="279" y="1079"/>
                  <a:pt x="312" y="1079"/>
                  <a:pt x="319" y="1071"/>
                </a:cubicBezTo>
                <a:cubicBezTo>
                  <a:pt x="325" y="1062"/>
                  <a:pt x="327" y="1051"/>
                  <a:pt x="326" y="1046"/>
                </a:cubicBezTo>
                <a:cubicBezTo>
                  <a:pt x="326" y="1042"/>
                  <a:pt x="323" y="1027"/>
                  <a:pt x="318" y="1024"/>
                </a:cubicBezTo>
                <a:cubicBezTo>
                  <a:pt x="313" y="1022"/>
                  <a:pt x="309" y="1019"/>
                  <a:pt x="310" y="1017"/>
                </a:cubicBezTo>
                <a:cubicBezTo>
                  <a:pt x="311" y="1014"/>
                  <a:pt x="321" y="1004"/>
                  <a:pt x="321" y="1002"/>
                </a:cubicBezTo>
                <a:cubicBezTo>
                  <a:pt x="320" y="1000"/>
                  <a:pt x="316" y="993"/>
                  <a:pt x="316" y="989"/>
                </a:cubicBezTo>
                <a:cubicBezTo>
                  <a:pt x="316" y="985"/>
                  <a:pt x="315" y="973"/>
                  <a:pt x="313" y="971"/>
                </a:cubicBezTo>
                <a:cubicBezTo>
                  <a:pt x="310" y="970"/>
                  <a:pt x="315" y="950"/>
                  <a:pt x="311" y="946"/>
                </a:cubicBezTo>
                <a:cubicBezTo>
                  <a:pt x="307" y="942"/>
                  <a:pt x="307" y="899"/>
                  <a:pt x="305" y="888"/>
                </a:cubicBezTo>
                <a:cubicBezTo>
                  <a:pt x="303" y="878"/>
                  <a:pt x="298" y="854"/>
                  <a:pt x="297" y="848"/>
                </a:cubicBezTo>
                <a:cubicBezTo>
                  <a:pt x="296" y="842"/>
                  <a:pt x="283" y="810"/>
                  <a:pt x="283" y="806"/>
                </a:cubicBezTo>
                <a:cubicBezTo>
                  <a:pt x="283" y="803"/>
                  <a:pt x="280" y="801"/>
                  <a:pt x="282" y="794"/>
                </a:cubicBezTo>
                <a:cubicBezTo>
                  <a:pt x="284" y="787"/>
                  <a:pt x="300" y="757"/>
                  <a:pt x="296" y="747"/>
                </a:cubicBezTo>
                <a:cubicBezTo>
                  <a:pt x="292" y="738"/>
                  <a:pt x="289" y="721"/>
                  <a:pt x="289" y="719"/>
                </a:cubicBezTo>
                <a:cubicBezTo>
                  <a:pt x="289" y="718"/>
                  <a:pt x="294" y="712"/>
                  <a:pt x="295" y="709"/>
                </a:cubicBezTo>
                <a:cubicBezTo>
                  <a:pt x="295" y="706"/>
                  <a:pt x="300" y="696"/>
                  <a:pt x="299" y="691"/>
                </a:cubicBezTo>
                <a:cubicBezTo>
                  <a:pt x="298" y="686"/>
                  <a:pt x="302" y="663"/>
                  <a:pt x="301" y="659"/>
                </a:cubicBezTo>
                <a:cubicBezTo>
                  <a:pt x="300" y="655"/>
                  <a:pt x="304" y="612"/>
                  <a:pt x="298" y="601"/>
                </a:cubicBezTo>
                <a:cubicBezTo>
                  <a:pt x="291" y="590"/>
                  <a:pt x="289" y="567"/>
                  <a:pt x="285" y="565"/>
                </a:cubicBezTo>
                <a:cubicBezTo>
                  <a:pt x="282" y="563"/>
                  <a:pt x="280" y="559"/>
                  <a:pt x="283" y="558"/>
                </a:cubicBezTo>
                <a:cubicBezTo>
                  <a:pt x="286" y="557"/>
                  <a:pt x="298" y="552"/>
                  <a:pt x="298" y="546"/>
                </a:cubicBezTo>
                <a:cubicBezTo>
                  <a:pt x="298" y="540"/>
                  <a:pt x="296" y="530"/>
                  <a:pt x="297" y="515"/>
                </a:cubicBezTo>
                <a:cubicBezTo>
                  <a:pt x="299" y="500"/>
                  <a:pt x="307" y="434"/>
                  <a:pt x="305" y="422"/>
                </a:cubicBezTo>
                <a:cubicBezTo>
                  <a:pt x="303" y="411"/>
                  <a:pt x="308" y="358"/>
                  <a:pt x="296" y="336"/>
                </a:cubicBezTo>
                <a:cubicBezTo>
                  <a:pt x="285" y="314"/>
                  <a:pt x="268" y="285"/>
                  <a:pt x="263" y="280"/>
                </a:cubicBezTo>
                <a:cubicBezTo>
                  <a:pt x="258" y="276"/>
                  <a:pt x="244" y="242"/>
                  <a:pt x="244" y="240"/>
                </a:cubicBezTo>
                <a:cubicBezTo>
                  <a:pt x="243" y="238"/>
                  <a:pt x="244" y="234"/>
                  <a:pt x="241" y="232"/>
                </a:cubicBezTo>
                <a:cubicBezTo>
                  <a:pt x="238" y="231"/>
                  <a:pt x="231" y="221"/>
                  <a:pt x="231" y="218"/>
                </a:cubicBezTo>
                <a:cubicBezTo>
                  <a:pt x="230" y="215"/>
                  <a:pt x="221" y="209"/>
                  <a:pt x="218" y="208"/>
                </a:cubicBezTo>
                <a:cubicBezTo>
                  <a:pt x="216" y="207"/>
                  <a:pt x="212" y="204"/>
                  <a:pt x="210" y="204"/>
                </a:cubicBezTo>
                <a:cubicBezTo>
                  <a:pt x="208" y="204"/>
                  <a:pt x="209" y="201"/>
                  <a:pt x="209" y="196"/>
                </a:cubicBezTo>
                <a:cubicBezTo>
                  <a:pt x="209" y="192"/>
                  <a:pt x="216" y="178"/>
                  <a:pt x="217" y="175"/>
                </a:cubicBezTo>
                <a:cubicBezTo>
                  <a:pt x="218" y="172"/>
                  <a:pt x="222" y="178"/>
                  <a:pt x="229" y="173"/>
                </a:cubicBezTo>
                <a:cubicBezTo>
                  <a:pt x="235" y="168"/>
                  <a:pt x="243" y="158"/>
                  <a:pt x="243" y="154"/>
                </a:cubicBezTo>
                <a:cubicBezTo>
                  <a:pt x="244" y="150"/>
                  <a:pt x="250" y="147"/>
                  <a:pt x="250" y="147"/>
                </a:cubicBezTo>
                <a:cubicBezTo>
                  <a:pt x="250" y="147"/>
                  <a:pt x="255" y="129"/>
                  <a:pt x="251" y="124"/>
                </a:cubicBezTo>
                <a:cubicBezTo>
                  <a:pt x="248" y="120"/>
                  <a:pt x="242" y="123"/>
                  <a:pt x="239" y="124"/>
                </a:cubicBezTo>
                <a:cubicBezTo>
                  <a:pt x="236" y="124"/>
                  <a:pt x="237" y="120"/>
                  <a:pt x="238" y="118"/>
                </a:cubicBezTo>
                <a:cubicBezTo>
                  <a:pt x="239" y="116"/>
                  <a:pt x="242" y="97"/>
                  <a:pt x="241" y="79"/>
                </a:cubicBezTo>
                <a:cubicBezTo>
                  <a:pt x="240" y="62"/>
                  <a:pt x="238" y="58"/>
                  <a:pt x="238" y="58"/>
                </a:cubicBezTo>
                <a:close/>
              </a:path>
            </a:pathLst>
          </a:custGeom>
          <a:solidFill>
            <a:srgbClr val="9D0B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13"/>
          <p:cNvSpPr>
            <a:spLocks/>
          </p:cNvSpPr>
          <p:nvPr/>
        </p:nvSpPr>
        <p:spPr bwMode="auto">
          <a:xfrm>
            <a:off x="7342063" y="3210047"/>
            <a:ext cx="426960" cy="1427842"/>
          </a:xfrm>
          <a:custGeom>
            <a:avLst/>
            <a:gdLst>
              <a:gd name="T0" fmla="*/ 238 w 326"/>
              <a:gd name="T1" fmla="*/ 58 h 1086"/>
              <a:gd name="T2" fmla="*/ 137 w 326"/>
              <a:gd name="T3" fmla="*/ 6 h 1086"/>
              <a:gd name="T4" fmla="*/ 71 w 326"/>
              <a:gd name="T5" fmla="*/ 88 h 1086"/>
              <a:gd name="T6" fmla="*/ 72 w 326"/>
              <a:gd name="T7" fmla="*/ 132 h 1086"/>
              <a:gd name="T8" fmla="*/ 64 w 326"/>
              <a:gd name="T9" fmla="*/ 143 h 1086"/>
              <a:gd name="T10" fmla="*/ 80 w 326"/>
              <a:gd name="T11" fmla="*/ 173 h 1086"/>
              <a:gd name="T12" fmla="*/ 106 w 326"/>
              <a:gd name="T13" fmla="*/ 213 h 1086"/>
              <a:gd name="T14" fmla="*/ 118 w 326"/>
              <a:gd name="T15" fmla="*/ 231 h 1086"/>
              <a:gd name="T16" fmla="*/ 106 w 326"/>
              <a:gd name="T17" fmla="*/ 247 h 1086"/>
              <a:gd name="T18" fmla="*/ 69 w 326"/>
              <a:gd name="T19" fmla="*/ 334 h 1086"/>
              <a:gd name="T20" fmla="*/ 69 w 326"/>
              <a:gd name="T21" fmla="*/ 423 h 1086"/>
              <a:gd name="T22" fmla="*/ 62 w 326"/>
              <a:gd name="T23" fmla="*/ 512 h 1086"/>
              <a:gd name="T24" fmla="*/ 62 w 326"/>
              <a:gd name="T25" fmla="*/ 545 h 1086"/>
              <a:gd name="T26" fmla="*/ 59 w 326"/>
              <a:gd name="T27" fmla="*/ 570 h 1086"/>
              <a:gd name="T28" fmla="*/ 53 w 326"/>
              <a:gd name="T29" fmla="*/ 623 h 1086"/>
              <a:gd name="T30" fmla="*/ 63 w 326"/>
              <a:gd name="T31" fmla="*/ 641 h 1086"/>
              <a:gd name="T32" fmla="*/ 48 w 326"/>
              <a:gd name="T33" fmla="*/ 678 h 1086"/>
              <a:gd name="T34" fmla="*/ 28 w 326"/>
              <a:gd name="T35" fmla="*/ 721 h 1086"/>
              <a:gd name="T36" fmla="*/ 20 w 326"/>
              <a:gd name="T37" fmla="*/ 801 h 1086"/>
              <a:gd name="T38" fmla="*/ 23 w 326"/>
              <a:gd name="T39" fmla="*/ 856 h 1086"/>
              <a:gd name="T40" fmla="*/ 48 w 326"/>
              <a:gd name="T41" fmla="*/ 912 h 1086"/>
              <a:gd name="T42" fmla="*/ 65 w 326"/>
              <a:gd name="T43" fmla="*/ 945 h 1086"/>
              <a:gd name="T44" fmla="*/ 40 w 326"/>
              <a:gd name="T45" fmla="*/ 953 h 1086"/>
              <a:gd name="T46" fmla="*/ 8 w 326"/>
              <a:gd name="T47" fmla="*/ 986 h 1086"/>
              <a:gd name="T48" fmla="*/ 104 w 326"/>
              <a:gd name="T49" fmla="*/ 1004 h 1086"/>
              <a:gd name="T50" fmla="*/ 179 w 326"/>
              <a:gd name="T51" fmla="*/ 996 h 1086"/>
              <a:gd name="T52" fmla="*/ 179 w 326"/>
              <a:gd name="T53" fmla="*/ 952 h 1086"/>
              <a:gd name="T54" fmla="*/ 177 w 326"/>
              <a:gd name="T55" fmla="*/ 944 h 1086"/>
              <a:gd name="T56" fmla="*/ 192 w 326"/>
              <a:gd name="T57" fmla="*/ 962 h 1086"/>
              <a:gd name="T58" fmla="*/ 204 w 326"/>
              <a:gd name="T59" fmla="*/ 992 h 1086"/>
              <a:gd name="T60" fmla="*/ 202 w 326"/>
              <a:gd name="T61" fmla="*/ 1010 h 1086"/>
              <a:gd name="T62" fmla="*/ 162 w 326"/>
              <a:gd name="T63" fmla="*/ 1028 h 1086"/>
              <a:gd name="T64" fmla="*/ 136 w 326"/>
              <a:gd name="T65" fmla="*/ 1063 h 1086"/>
              <a:gd name="T66" fmla="*/ 273 w 326"/>
              <a:gd name="T67" fmla="*/ 1078 h 1086"/>
              <a:gd name="T68" fmla="*/ 326 w 326"/>
              <a:gd name="T69" fmla="*/ 1046 h 1086"/>
              <a:gd name="T70" fmla="*/ 310 w 326"/>
              <a:gd name="T71" fmla="*/ 1017 h 1086"/>
              <a:gd name="T72" fmla="*/ 315 w 326"/>
              <a:gd name="T73" fmla="*/ 989 h 1086"/>
              <a:gd name="T74" fmla="*/ 310 w 326"/>
              <a:gd name="T75" fmla="*/ 946 h 1086"/>
              <a:gd name="T76" fmla="*/ 296 w 326"/>
              <a:gd name="T77" fmla="*/ 848 h 1086"/>
              <a:gd name="T78" fmla="*/ 282 w 326"/>
              <a:gd name="T79" fmla="*/ 794 h 1086"/>
              <a:gd name="T80" fmla="*/ 289 w 326"/>
              <a:gd name="T81" fmla="*/ 719 h 1086"/>
              <a:gd name="T82" fmla="*/ 299 w 326"/>
              <a:gd name="T83" fmla="*/ 691 h 1086"/>
              <a:gd name="T84" fmla="*/ 297 w 326"/>
              <a:gd name="T85" fmla="*/ 601 h 1086"/>
              <a:gd name="T86" fmla="*/ 283 w 326"/>
              <a:gd name="T87" fmla="*/ 558 h 1086"/>
              <a:gd name="T88" fmla="*/ 297 w 326"/>
              <a:gd name="T89" fmla="*/ 515 h 1086"/>
              <a:gd name="T90" fmla="*/ 296 w 326"/>
              <a:gd name="T91" fmla="*/ 336 h 1086"/>
              <a:gd name="T92" fmla="*/ 243 w 326"/>
              <a:gd name="T93" fmla="*/ 240 h 1086"/>
              <a:gd name="T94" fmla="*/ 230 w 326"/>
              <a:gd name="T95" fmla="*/ 218 h 1086"/>
              <a:gd name="T96" fmla="*/ 210 w 326"/>
              <a:gd name="T97" fmla="*/ 204 h 1086"/>
              <a:gd name="T98" fmla="*/ 216 w 326"/>
              <a:gd name="T99" fmla="*/ 175 h 1086"/>
              <a:gd name="T100" fmla="*/ 243 w 326"/>
              <a:gd name="T101" fmla="*/ 154 h 1086"/>
              <a:gd name="T102" fmla="*/ 251 w 326"/>
              <a:gd name="T103" fmla="*/ 124 h 1086"/>
              <a:gd name="T104" fmla="*/ 237 w 326"/>
              <a:gd name="T105" fmla="*/ 118 h 1086"/>
              <a:gd name="T106" fmla="*/ 238 w 326"/>
              <a:gd name="T107" fmla="*/ 5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6" h="1086">
                <a:moveTo>
                  <a:pt x="238" y="58"/>
                </a:moveTo>
                <a:lnTo>
                  <a:pt x="238" y="58"/>
                </a:lnTo>
                <a:cubicBezTo>
                  <a:pt x="238" y="58"/>
                  <a:pt x="236" y="32"/>
                  <a:pt x="215" y="20"/>
                </a:cubicBezTo>
                <a:cubicBezTo>
                  <a:pt x="194" y="9"/>
                  <a:pt x="162" y="0"/>
                  <a:pt x="137" y="6"/>
                </a:cubicBezTo>
                <a:cubicBezTo>
                  <a:pt x="112" y="13"/>
                  <a:pt x="89" y="35"/>
                  <a:pt x="84" y="40"/>
                </a:cubicBezTo>
                <a:cubicBezTo>
                  <a:pt x="79" y="45"/>
                  <a:pt x="71" y="78"/>
                  <a:pt x="71" y="88"/>
                </a:cubicBezTo>
                <a:cubicBezTo>
                  <a:pt x="70" y="98"/>
                  <a:pt x="69" y="115"/>
                  <a:pt x="70" y="119"/>
                </a:cubicBezTo>
                <a:cubicBezTo>
                  <a:pt x="71" y="123"/>
                  <a:pt x="72" y="132"/>
                  <a:pt x="72" y="132"/>
                </a:cubicBezTo>
                <a:cubicBezTo>
                  <a:pt x="72" y="132"/>
                  <a:pt x="68" y="128"/>
                  <a:pt x="64" y="129"/>
                </a:cubicBezTo>
                <a:cubicBezTo>
                  <a:pt x="59" y="130"/>
                  <a:pt x="64" y="142"/>
                  <a:pt x="64" y="143"/>
                </a:cubicBezTo>
                <a:cubicBezTo>
                  <a:pt x="65" y="144"/>
                  <a:pt x="73" y="155"/>
                  <a:pt x="74" y="158"/>
                </a:cubicBezTo>
                <a:cubicBezTo>
                  <a:pt x="75" y="162"/>
                  <a:pt x="80" y="171"/>
                  <a:pt x="80" y="173"/>
                </a:cubicBezTo>
                <a:cubicBezTo>
                  <a:pt x="80" y="175"/>
                  <a:pt x="86" y="192"/>
                  <a:pt x="91" y="198"/>
                </a:cubicBezTo>
                <a:cubicBezTo>
                  <a:pt x="95" y="204"/>
                  <a:pt x="104" y="213"/>
                  <a:pt x="106" y="213"/>
                </a:cubicBezTo>
                <a:cubicBezTo>
                  <a:pt x="108" y="214"/>
                  <a:pt x="114" y="219"/>
                  <a:pt x="114" y="219"/>
                </a:cubicBezTo>
                <a:cubicBezTo>
                  <a:pt x="114" y="219"/>
                  <a:pt x="118" y="228"/>
                  <a:pt x="118" y="231"/>
                </a:cubicBezTo>
                <a:cubicBezTo>
                  <a:pt x="118" y="234"/>
                  <a:pt x="122" y="241"/>
                  <a:pt x="121" y="244"/>
                </a:cubicBezTo>
                <a:cubicBezTo>
                  <a:pt x="120" y="247"/>
                  <a:pt x="107" y="245"/>
                  <a:pt x="106" y="247"/>
                </a:cubicBezTo>
                <a:cubicBezTo>
                  <a:pt x="106" y="249"/>
                  <a:pt x="90" y="277"/>
                  <a:pt x="88" y="281"/>
                </a:cubicBezTo>
                <a:cubicBezTo>
                  <a:pt x="87" y="285"/>
                  <a:pt x="69" y="326"/>
                  <a:pt x="69" y="334"/>
                </a:cubicBezTo>
                <a:cubicBezTo>
                  <a:pt x="69" y="341"/>
                  <a:pt x="65" y="360"/>
                  <a:pt x="68" y="373"/>
                </a:cubicBezTo>
                <a:cubicBezTo>
                  <a:pt x="70" y="386"/>
                  <a:pt x="70" y="414"/>
                  <a:pt x="69" y="423"/>
                </a:cubicBezTo>
                <a:cubicBezTo>
                  <a:pt x="68" y="431"/>
                  <a:pt x="70" y="469"/>
                  <a:pt x="69" y="474"/>
                </a:cubicBezTo>
                <a:cubicBezTo>
                  <a:pt x="69" y="478"/>
                  <a:pt x="62" y="512"/>
                  <a:pt x="62" y="512"/>
                </a:cubicBezTo>
                <a:cubicBezTo>
                  <a:pt x="62" y="512"/>
                  <a:pt x="59" y="523"/>
                  <a:pt x="63" y="529"/>
                </a:cubicBezTo>
                <a:cubicBezTo>
                  <a:pt x="67" y="535"/>
                  <a:pt x="62" y="541"/>
                  <a:pt x="62" y="545"/>
                </a:cubicBezTo>
                <a:cubicBezTo>
                  <a:pt x="61" y="550"/>
                  <a:pt x="57" y="559"/>
                  <a:pt x="57" y="564"/>
                </a:cubicBezTo>
                <a:cubicBezTo>
                  <a:pt x="57" y="568"/>
                  <a:pt x="57" y="571"/>
                  <a:pt x="59" y="570"/>
                </a:cubicBezTo>
                <a:cubicBezTo>
                  <a:pt x="61" y="569"/>
                  <a:pt x="52" y="587"/>
                  <a:pt x="51" y="592"/>
                </a:cubicBezTo>
                <a:cubicBezTo>
                  <a:pt x="51" y="598"/>
                  <a:pt x="50" y="621"/>
                  <a:pt x="53" y="623"/>
                </a:cubicBezTo>
                <a:cubicBezTo>
                  <a:pt x="56" y="626"/>
                  <a:pt x="62" y="627"/>
                  <a:pt x="62" y="627"/>
                </a:cubicBezTo>
                <a:cubicBezTo>
                  <a:pt x="62" y="627"/>
                  <a:pt x="62" y="641"/>
                  <a:pt x="63" y="641"/>
                </a:cubicBezTo>
                <a:cubicBezTo>
                  <a:pt x="64" y="642"/>
                  <a:pt x="62" y="651"/>
                  <a:pt x="59" y="655"/>
                </a:cubicBezTo>
                <a:cubicBezTo>
                  <a:pt x="55" y="660"/>
                  <a:pt x="50" y="675"/>
                  <a:pt x="48" y="678"/>
                </a:cubicBezTo>
                <a:cubicBezTo>
                  <a:pt x="47" y="680"/>
                  <a:pt x="40" y="693"/>
                  <a:pt x="38" y="693"/>
                </a:cubicBezTo>
                <a:cubicBezTo>
                  <a:pt x="35" y="694"/>
                  <a:pt x="29" y="716"/>
                  <a:pt x="28" y="721"/>
                </a:cubicBezTo>
                <a:cubicBezTo>
                  <a:pt x="27" y="727"/>
                  <a:pt x="23" y="751"/>
                  <a:pt x="23" y="755"/>
                </a:cubicBezTo>
                <a:cubicBezTo>
                  <a:pt x="23" y="760"/>
                  <a:pt x="20" y="790"/>
                  <a:pt x="20" y="801"/>
                </a:cubicBezTo>
                <a:cubicBezTo>
                  <a:pt x="20" y="811"/>
                  <a:pt x="20" y="826"/>
                  <a:pt x="20" y="830"/>
                </a:cubicBezTo>
                <a:cubicBezTo>
                  <a:pt x="20" y="834"/>
                  <a:pt x="23" y="849"/>
                  <a:pt x="23" y="856"/>
                </a:cubicBezTo>
                <a:cubicBezTo>
                  <a:pt x="24" y="864"/>
                  <a:pt x="27" y="892"/>
                  <a:pt x="35" y="899"/>
                </a:cubicBezTo>
                <a:cubicBezTo>
                  <a:pt x="42" y="906"/>
                  <a:pt x="43" y="910"/>
                  <a:pt x="48" y="912"/>
                </a:cubicBezTo>
                <a:cubicBezTo>
                  <a:pt x="52" y="914"/>
                  <a:pt x="55" y="921"/>
                  <a:pt x="55" y="925"/>
                </a:cubicBezTo>
                <a:cubicBezTo>
                  <a:pt x="55" y="929"/>
                  <a:pt x="62" y="944"/>
                  <a:pt x="65" y="945"/>
                </a:cubicBezTo>
                <a:cubicBezTo>
                  <a:pt x="67" y="946"/>
                  <a:pt x="58" y="950"/>
                  <a:pt x="58" y="950"/>
                </a:cubicBezTo>
                <a:cubicBezTo>
                  <a:pt x="58" y="950"/>
                  <a:pt x="43" y="953"/>
                  <a:pt x="40" y="953"/>
                </a:cubicBezTo>
                <a:cubicBezTo>
                  <a:pt x="36" y="954"/>
                  <a:pt x="15" y="953"/>
                  <a:pt x="10" y="961"/>
                </a:cubicBezTo>
                <a:cubicBezTo>
                  <a:pt x="5" y="970"/>
                  <a:pt x="0" y="979"/>
                  <a:pt x="8" y="986"/>
                </a:cubicBezTo>
                <a:cubicBezTo>
                  <a:pt x="16" y="993"/>
                  <a:pt x="19" y="1004"/>
                  <a:pt x="47" y="1009"/>
                </a:cubicBezTo>
                <a:cubicBezTo>
                  <a:pt x="75" y="1014"/>
                  <a:pt x="104" y="1004"/>
                  <a:pt x="104" y="1004"/>
                </a:cubicBezTo>
                <a:cubicBezTo>
                  <a:pt x="104" y="1004"/>
                  <a:pt x="153" y="1008"/>
                  <a:pt x="161" y="1004"/>
                </a:cubicBezTo>
                <a:cubicBezTo>
                  <a:pt x="170" y="999"/>
                  <a:pt x="178" y="997"/>
                  <a:pt x="179" y="996"/>
                </a:cubicBezTo>
                <a:cubicBezTo>
                  <a:pt x="179" y="994"/>
                  <a:pt x="188" y="980"/>
                  <a:pt x="188" y="977"/>
                </a:cubicBezTo>
                <a:cubicBezTo>
                  <a:pt x="188" y="974"/>
                  <a:pt x="185" y="955"/>
                  <a:pt x="179" y="952"/>
                </a:cubicBezTo>
                <a:cubicBezTo>
                  <a:pt x="174" y="949"/>
                  <a:pt x="171" y="947"/>
                  <a:pt x="171" y="947"/>
                </a:cubicBezTo>
                <a:cubicBezTo>
                  <a:pt x="171" y="947"/>
                  <a:pt x="170" y="943"/>
                  <a:pt x="177" y="944"/>
                </a:cubicBezTo>
                <a:cubicBezTo>
                  <a:pt x="184" y="944"/>
                  <a:pt x="189" y="948"/>
                  <a:pt x="192" y="948"/>
                </a:cubicBezTo>
                <a:cubicBezTo>
                  <a:pt x="195" y="948"/>
                  <a:pt x="191" y="956"/>
                  <a:pt x="192" y="962"/>
                </a:cubicBezTo>
                <a:cubicBezTo>
                  <a:pt x="193" y="968"/>
                  <a:pt x="196" y="976"/>
                  <a:pt x="193" y="977"/>
                </a:cubicBezTo>
                <a:cubicBezTo>
                  <a:pt x="191" y="979"/>
                  <a:pt x="199" y="989"/>
                  <a:pt x="204" y="992"/>
                </a:cubicBezTo>
                <a:cubicBezTo>
                  <a:pt x="208" y="995"/>
                  <a:pt x="207" y="999"/>
                  <a:pt x="203" y="1002"/>
                </a:cubicBezTo>
                <a:cubicBezTo>
                  <a:pt x="199" y="1005"/>
                  <a:pt x="203" y="1010"/>
                  <a:pt x="202" y="1010"/>
                </a:cubicBezTo>
                <a:cubicBezTo>
                  <a:pt x="201" y="1010"/>
                  <a:pt x="181" y="1021"/>
                  <a:pt x="179" y="1024"/>
                </a:cubicBezTo>
                <a:cubicBezTo>
                  <a:pt x="177" y="1027"/>
                  <a:pt x="165" y="1026"/>
                  <a:pt x="162" y="1028"/>
                </a:cubicBezTo>
                <a:cubicBezTo>
                  <a:pt x="158" y="1030"/>
                  <a:pt x="138" y="1034"/>
                  <a:pt x="134" y="1040"/>
                </a:cubicBezTo>
                <a:cubicBezTo>
                  <a:pt x="131" y="1046"/>
                  <a:pt x="125" y="1054"/>
                  <a:pt x="136" y="1063"/>
                </a:cubicBezTo>
                <a:cubicBezTo>
                  <a:pt x="147" y="1072"/>
                  <a:pt x="168" y="1086"/>
                  <a:pt x="213" y="1082"/>
                </a:cubicBezTo>
                <a:cubicBezTo>
                  <a:pt x="257" y="1077"/>
                  <a:pt x="268" y="1077"/>
                  <a:pt x="273" y="1078"/>
                </a:cubicBezTo>
                <a:cubicBezTo>
                  <a:pt x="278" y="1079"/>
                  <a:pt x="312" y="1079"/>
                  <a:pt x="318" y="1071"/>
                </a:cubicBezTo>
                <a:cubicBezTo>
                  <a:pt x="325" y="1062"/>
                  <a:pt x="326" y="1051"/>
                  <a:pt x="326" y="1046"/>
                </a:cubicBezTo>
                <a:cubicBezTo>
                  <a:pt x="326" y="1042"/>
                  <a:pt x="322" y="1027"/>
                  <a:pt x="317" y="1024"/>
                </a:cubicBezTo>
                <a:cubicBezTo>
                  <a:pt x="312" y="1022"/>
                  <a:pt x="309" y="1019"/>
                  <a:pt x="310" y="1017"/>
                </a:cubicBezTo>
                <a:cubicBezTo>
                  <a:pt x="310" y="1014"/>
                  <a:pt x="321" y="1004"/>
                  <a:pt x="320" y="1002"/>
                </a:cubicBezTo>
                <a:cubicBezTo>
                  <a:pt x="319" y="1000"/>
                  <a:pt x="315" y="993"/>
                  <a:pt x="315" y="989"/>
                </a:cubicBezTo>
                <a:cubicBezTo>
                  <a:pt x="315" y="985"/>
                  <a:pt x="315" y="973"/>
                  <a:pt x="312" y="971"/>
                </a:cubicBezTo>
                <a:cubicBezTo>
                  <a:pt x="310" y="970"/>
                  <a:pt x="314" y="950"/>
                  <a:pt x="310" y="946"/>
                </a:cubicBezTo>
                <a:cubicBezTo>
                  <a:pt x="306" y="942"/>
                  <a:pt x="306" y="899"/>
                  <a:pt x="305" y="888"/>
                </a:cubicBezTo>
                <a:cubicBezTo>
                  <a:pt x="303" y="878"/>
                  <a:pt x="298" y="854"/>
                  <a:pt x="296" y="848"/>
                </a:cubicBezTo>
                <a:cubicBezTo>
                  <a:pt x="295" y="842"/>
                  <a:pt x="282" y="810"/>
                  <a:pt x="282" y="806"/>
                </a:cubicBezTo>
                <a:cubicBezTo>
                  <a:pt x="282" y="803"/>
                  <a:pt x="280" y="801"/>
                  <a:pt x="282" y="794"/>
                </a:cubicBezTo>
                <a:cubicBezTo>
                  <a:pt x="284" y="787"/>
                  <a:pt x="300" y="757"/>
                  <a:pt x="296" y="747"/>
                </a:cubicBezTo>
                <a:cubicBezTo>
                  <a:pt x="291" y="738"/>
                  <a:pt x="289" y="721"/>
                  <a:pt x="289" y="719"/>
                </a:cubicBezTo>
                <a:cubicBezTo>
                  <a:pt x="289" y="718"/>
                  <a:pt x="294" y="712"/>
                  <a:pt x="294" y="709"/>
                </a:cubicBezTo>
                <a:cubicBezTo>
                  <a:pt x="295" y="706"/>
                  <a:pt x="300" y="696"/>
                  <a:pt x="299" y="691"/>
                </a:cubicBezTo>
                <a:cubicBezTo>
                  <a:pt x="298" y="686"/>
                  <a:pt x="302" y="663"/>
                  <a:pt x="301" y="659"/>
                </a:cubicBezTo>
                <a:cubicBezTo>
                  <a:pt x="299" y="655"/>
                  <a:pt x="304" y="612"/>
                  <a:pt x="297" y="601"/>
                </a:cubicBezTo>
                <a:cubicBezTo>
                  <a:pt x="291" y="590"/>
                  <a:pt x="288" y="567"/>
                  <a:pt x="285" y="565"/>
                </a:cubicBezTo>
                <a:cubicBezTo>
                  <a:pt x="282" y="563"/>
                  <a:pt x="280" y="559"/>
                  <a:pt x="283" y="558"/>
                </a:cubicBezTo>
                <a:cubicBezTo>
                  <a:pt x="286" y="557"/>
                  <a:pt x="297" y="552"/>
                  <a:pt x="297" y="546"/>
                </a:cubicBezTo>
                <a:cubicBezTo>
                  <a:pt x="297" y="540"/>
                  <a:pt x="295" y="530"/>
                  <a:pt x="297" y="515"/>
                </a:cubicBezTo>
                <a:cubicBezTo>
                  <a:pt x="298" y="500"/>
                  <a:pt x="307" y="434"/>
                  <a:pt x="305" y="422"/>
                </a:cubicBezTo>
                <a:cubicBezTo>
                  <a:pt x="303" y="411"/>
                  <a:pt x="307" y="358"/>
                  <a:pt x="296" y="336"/>
                </a:cubicBezTo>
                <a:cubicBezTo>
                  <a:pt x="285" y="314"/>
                  <a:pt x="267" y="285"/>
                  <a:pt x="262" y="280"/>
                </a:cubicBezTo>
                <a:cubicBezTo>
                  <a:pt x="257" y="276"/>
                  <a:pt x="244" y="242"/>
                  <a:pt x="243" y="240"/>
                </a:cubicBezTo>
                <a:cubicBezTo>
                  <a:pt x="243" y="238"/>
                  <a:pt x="243" y="234"/>
                  <a:pt x="241" y="232"/>
                </a:cubicBezTo>
                <a:cubicBezTo>
                  <a:pt x="238" y="231"/>
                  <a:pt x="231" y="221"/>
                  <a:pt x="230" y="218"/>
                </a:cubicBezTo>
                <a:cubicBezTo>
                  <a:pt x="230" y="215"/>
                  <a:pt x="220" y="209"/>
                  <a:pt x="218" y="208"/>
                </a:cubicBezTo>
                <a:cubicBezTo>
                  <a:pt x="216" y="207"/>
                  <a:pt x="212" y="204"/>
                  <a:pt x="210" y="204"/>
                </a:cubicBezTo>
                <a:cubicBezTo>
                  <a:pt x="208" y="204"/>
                  <a:pt x="208" y="201"/>
                  <a:pt x="208" y="196"/>
                </a:cubicBezTo>
                <a:cubicBezTo>
                  <a:pt x="208" y="192"/>
                  <a:pt x="215" y="178"/>
                  <a:pt x="216" y="175"/>
                </a:cubicBezTo>
                <a:cubicBezTo>
                  <a:pt x="218" y="172"/>
                  <a:pt x="222" y="178"/>
                  <a:pt x="228" y="173"/>
                </a:cubicBezTo>
                <a:cubicBezTo>
                  <a:pt x="235" y="168"/>
                  <a:pt x="243" y="158"/>
                  <a:pt x="243" y="154"/>
                </a:cubicBezTo>
                <a:cubicBezTo>
                  <a:pt x="243" y="150"/>
                  <a:pt x="249" y="147"/>
                  <a:pt x="249" y="147"/>
                </a:cubicBezTo>
                <a:cubicBezTo>
                  <a:pt x="249" y="147"/>
                  <a:pt x="254" y="129"/>
                  <a:pt x="251" y="124"/>
                </a:cubicBezTo>
                <a:cubicBezTo>
                  <a:pt x="248" y="120"/>
                  <a:pt x="242" y="123"/>
                  <a:pt x="239" y="124"/>
                </a:cubicBezTo>
                <a:cubicBezTo>
                  <a:pt x="236" y="124"/>
                  <a:pt x="236" y="120"/>
                  <a:pt x="237" y="118"/>
                </a:cubicBezTo>
                <a:cubicBezTo>
                  <a:pt x="238" y="116"/>
                  <a:pt x="242" y="97"/>
                  <a:pt x="241" y="79"/>
                </a:cubicBezTo>
                <a:cubicBezTo>
                  <a:pt x="239" y="62"/>
                  <a:pt x="238" y="58"/>
                  <a:pt x="238" y="58"/>
                </a:cubicBezTo>
                <a:close/>
              </a:path>
            </a:pathLst>
          </a:custGeom>
          <a:solidFill>
            <a:srgbClr val="ADA8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14"/>
          <p:cNvSpPr>
            <a:spLocks/>
          </p:cNvSpPr>
          <p:nvPr/>
        </p:nvSpPr>
        <p:spPr bwMode="auto">
          <a:xfrm>
            <a:off x="7967034" y="3210047"/>
            <a:ext cx="426960" cy="1427842"/>
          </a:xfrm>
          <a:custGeom>
            <a:avLst/>
            <a:gdLst>
              <a:gd name="T0" fmla="*/ 238 w 326"/>
              <a:gd name="T1" fmla="*/ 58 h 1086"/>
              <a:gd name="T2" fmla="*/ 137 w 326"/>
              <a:gd name="T3" fmla="*/ 6 h 1086"/>
              <a:gd name="T4" fmla="*/ 71 w 326"/>
              <a:gd name="T5" fmla="*/ 88 h 1086"/>
              <a:gd name="T6" fmla="*/ 72 w 326"/>
              <a:gd name="T7" fmla="*/ 132 h 1086"/>
              <a:gd name="T8" fmla="*/ 64 w 326"/>
              <a:gd name="T9" fmla="*/ 143 h 1086"/>
              <a:gd name="T10" fmla="*/ 80 w 326"/>
              <a:gd name="T11" fmla="*/ 173 h 1086"/>
              <a:gd name="T12" fmla="*/ 106 w 326"/>
              <a:gd name="T13" fmla="*/ 213 h 1086"/>
              <a:gd name="T14" fmla="*/ 118 w 326"/>
              <a:gd name="T15" fmla="*/ 231 h 1086"/>
              <a:gd name="T16" fmla="*/ 106 w 326"/>
              <a:gd name="T17" fmla="*/ 247 h 1086"/>
              <a:gd name="T18" fmla="*/ 69 w 326"/>
              <a:gd name="T19" fmla="*/ 334 h 1086"/>
              <a:gd name="T20" fmla="*/ 69 w 326"/>
              <a:gd name="T21" fmla="*/ 423 h 1086"/>
              <a:gd name="T22" fmla="*/ 62 w 326"/>
              <a:gd name="T23" fmla="*/ 512 h 1086"/>
              <a:gd name="T24" fmla="*/ 62 w 326"/>
              <a:gd name="T25" fmla="*/ 545 h 1086"/>
              <a:gd name="T26" fmla="*/ 59 w 326"/>
              <a:gd name="T27" fmla="*/ 570 h 1086"/>
              <a:gd name="T28" fmla="*/ 53 w 326"/>
              <a:gd name="T29" fmla="*/ 623 h 1086"/>
              <a:gd name="T30" fmla="*/ 63 w 326"/>
              <a:gd name="T31" fmla="*/ 641 h 1086"/>
              <a:gd name="T32" fmla="*/ 48 w 326"/>
              <a:gd name="T33" fmla="*/ 678 h 1086"/>
              <a:gd name="T34" fmla="*/ 28 w 326"/>
              <a:gd name="T35" fmla="*/ 721 h 1086"/>
              <a:gd name="T36" fmla="*/ 21 w 326"/>
              <a:gd name="T37" fmla="*/ 801 h 1086"/>
              <a:gd name="T38" fmla="*/ 23 w 326"/>
              <a:gd name="T39" fmla="*/ 856 h 1086"/>
              <a:gd name="T40" fmla="*/ 48 w 326"/>
              <a:gd name="T41" fmla="*/ 912 h 1086"/>
              <a:gd name="T42" fmla="*/ 65 w 326"/>
              <a:gd name="T43" fmla="*/ 945 h 1086"/>
              <a:gd name="T44" fmla="*/ 40 w 326"/>
              <a:gd name="T45" fmla="*/ 953 h 1086"/>
              <a:gd name="T46" fmla="*/ 8 w 326"/>
              <a:gd name="T47" fmla="*/ 986 h 1086"/>
              <a:gd name="T48" fmla="*/ 104 w 326"/>
              <a:gd name="T49" fmla="*/ 1004 h 1086"/>
              <a:gd name="T50" fmla="*/ 179 w 326"/>
              <a:gd name="T51" fmla="*/ 996 h 1086"/>
              <a:gd name="T52" fmla="*/ 179 w 326"/>
              <a:gd name="T53" fmla="*/ 952 h 1086"/>
              <a:gd name="T54" fmla="*/ 177 w 326"/>
              <a:gd name="T55" fmla="*/ 944 h 1086"/>
              <a:gd name="T56" fmla="*/ 192 w 326"/>
              <a:gd name="T57" fmla="*/ 962 h 1086"/>
              <a:gd name="T58" fmla="*/ 204 w 326"/>
              <a:gd name="T59" fmla="*/ 992 h 1086"/>
              <a:gd name="T60" fmla="*/ 202 w 326"/>
              <a:gd name="T61" fmla="*/ 1010 h 1086"/>
              <a:gd name="T62" fmla="*/ 162 w 326"/>
              <a:gd name="T63" fmla="*/ 1028 h 1086"/>
              <a:gd name="T64" fmla="*/ 136 w 326"/>
              <a:gd name="T65" fmla="*/ 1063 h 1086"/>
              <a:gd name="T66" fmla="*/ 273 w 326"/>
              <a:gd name="T67" fmla="*/ 1078 h 1086"/>
              <a:gd name="T68" fmla="*/ 326 w 326"/>
              <a:gd name="T69" fmla="*/ 1046 h 1086"/>
              <a:gd name="T70" fmla="*/ 310 w 326"/>
              <a:gd name="T71" fmla="*/ 1017 h 1086"/>
              <a:gd name="T72" fmla="*/ 315 w 326"/>
              <a:gd name="T73" fmla="*/ 989 h 1086"/>
              <a:gd name="T74" fmla="*/ 310 w 326"/>
              <a:gd name="T75" fmla="*/ 946 h 1086"/>
              <a:gd name="T76" fmla="*/ 296 w 326"/>
              <a:gd name="T77" fmla="*/ 848 h 1086"/>
              <a:gd name="T78" fmla="*/ 282 w 326"/>
              <a:gd name="T79" fmla="*/ 794 h 1086"/>
              <a:gd name="T80" fmla="*/ 289 w 326"/>
              <a:gd name="T81" fmla="*/ 719 h 1086"/>
              <a:gd name="T82" fmla="*/ 299 w 326"/>
              <a:gd name="T83" fmla="*/ 691 h 1086"/>
              <a:gd name="T84" fmla="*/ 297 w 326"/>
              <a:gd name="T85" fmla="*/ 601 h 1086"/>
              <a:gd name="T86" fmla="*/ 283 w 326"/>
              <a:gd name="T87" fmla="*/ 558 h 1086"/>
              <a:gd name="T88" fmla="*/ 297 w 326"/>
              <a:gd name="T89" fmla="*/ 515 h 1086"/>
              <a:gd name="T90" fmla="*/ 296 w 326"/>
              <a:gd name="T91" fmla="*/ 336 h 1086"/>
              <a:gd name="T92" fmla="*/ 244 w 326"/>
              <a:gd name="T93" fmla="*/ 240 h 1086"/>
              <a:gd name="T94" fmla="*/ 230 w 326"/>
              <a:gd name="T95" fmla="*/ 218 h 1086"/>
              <a:gd name="T96" fmla="*/ 210 w 326"/>
              <a:gd name="T97" fmla="*/ 204 h 1086"/>
              <a:gd name="T98" fmla="*/ 216 w 326"/>
              <a:gd name="T99" fmla="*/ 175 h 1086"/>
              <a:gd name="T100" fmla="*/ 243 w 326"/>
              <a:gd name="T101" fmla="*/ 154 h 1086"/>
              <a:gd name="T102" fmla="*/ 251 w 326"/>
              <a:gd name="T103" fmla="*/ 124 h 1086"/>
              <a:gd name="T104" fmla="*/ 237 w 326"/>
              <a:gd name="T105" fmla="*/ 118 h 1086"/>
              <a:gd name="T106" fmla="*/ 238 w 326"/>
              <a:gd name="T107" fmla="*/ 5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6" h="1086">
                <a:moveTo>
                  <a:pt x="238" y="58"/>
                </a:moveTo>
                <a:lnTo>
                  <a:pt x="238" y="58"/>
                </a:lnTo>
                <a:cubicBezTo>
                  <a:pt x="238" y="58"/>
                  <a:pt x="236" y="32"/>
                  <a:pt x="215" y="20"/>
                </a:cubicBezTo>
                <a:cubicBezTo>
                  <a:pt x="194" y="9"/>
                  <a:pt x="162" y="0"/>
                  <a:pt x="137" y="6"/>
                </a:cubicBezTo>
                <a:cubicBezTo>
                  <a:pt x="112" y="13"/>
                  <a:pt x="89" y="35"/>
                  <a:pt x="84" y="40"/>
                </a:cubicBezTo>
                <a:cubicBezTo>
                  <a:pt x="79" y="45"/>
                  <a:pt x="71" y="78"/>
                  <a:pt x="71" y="88"/>
                </a:cubicBezTo>
                <a:cubicBezTo>
                  <a:pt x="70" y="98"/>
                  <a:pt x="69" y="115"/>
                  <a:pt x="70" y="119"/>
                </a:cubicBezTo>
                <a:cubicBezTo>
                  <a:pt x="71" y="123"/>
                  <a:pt x="72" y="132"/>
                  <a:pt x="72" y="132"/>
                </a:cubicBezTo>
                <a:cubicBezTo>
                  <a:pt x="72" y="132"/>
                  <a:pt x="69" y="128"/>
                  <a:pt x="64" y="129"/>
                </a:cubicBezTo>
                <a:cubicBezTo>
                  <a:pt x="60" y="130"/>
                  <a:pt x="64" y="142"/>
                  <a:pt x="64" y="143"/>
                </a:cubicBezTo>
                <a:cubicBezTo>
                  <a:pt x="65" y="144"/>
                  <a:pt x="73" y="155"/>
                  <a:pt x="74" y="158"/>
                </a:cubicBezTo>
                <a:cubicBezTo>
                  <a:pt x="75" y="162"/>
                  <a:pt x="80" y="171"/>
                  <a:pt x="80" y="173"/>
                </a:cubicBezTo>
                <a:cubicBezTo>
                  <a:pt x="80" y="175"/>
                  <a:pt x="86" y="192"/>
                  <a:pt x="91" y="198"/>
                </a:cubicBezTo>
                <a:cubicBezTo>
                  <a:pt x="95" y="204"/>
                  <a:pt x="104" y="213"/>
                  <a:pt x="106" y="213"/>
                </a:cubicBezTo>
                <a:cubicBezTo>
                  <a:pt x="108" y="214"/>
                  <a:pt x="114" y="219"/>
                  <a:pt x="114" y="219"/>
                </a:cubicBezTo>
                <a:cubicBezTo>
                  <a:pt x="114" y="219"/>
                  <a:pt x="118" y="228"/>
                  <a:pt x="118" y="231"/>
                </a:cubicBezTo>
                <a:cubicBezTo>
                  <a:pt x="118" y="234"/>
                  <a:pt x="122" y="241"/>
                  <a:pt x="121" y="244"/>
                </a:cubicBezTo>
                <a:cubicBezTo>
                  <a:pt x="120" y="247"/>
                  <a:pt x="107" y="245"/>
                  <a:pt x="106" y="247"/>
                </a:cubicBezTo>
                <a:cubicBezTo>
                  <a:pt x="106" y="249"/>
                  <a:pt x="90" y="277"/>
                  <a:pt x="88" y="281"/>
                </a:cubicBezTo>
                <a:cubicBezTo>
                  <a:pt x="87" y="285"/>
                  <a:pt x="69" y="326"/>
                  <a:pt x="69" y="334"/>
                </a:cubicBezTo>
                <a:cubicBezTo>
                  <a:pt x="69" y="341"/>
                  <a:pt x="65" y="360"/>
                  <a:pt x="68" y="373"/>
                </a:cubicBezTo>
                <a:cubicBezTo>
                  <a:pt x="70" y="386"/>
                  <a:pt x="70" y="414"/>
                  <a:pt x="69" y="423"/>
                </a:cubicBezTo>
                <a:cubicBezTo>
                  <a:pt x="69" y="431"/>
                  <a:pt x="70" y="469"/>
                  <a:pt x="69" y="474"/>
                </a:cubicBezTo>
                <a:cubicBezTo>
                  <a:pt x="69" y="478"/>
                  <a:pt x="62" y="512"/>
                  <a:pt x="62" y="512"/>
                </a:cubicBezTo>
                <a:cubicBezTo>
                  <a:pt x="62" y="512"/>
                  <a:pt x="59" y="523"/>
                  <a:pt x="63" y="529"/>
                </a:cubicBezTo>
                <a:cubicBezTo>
                  <a:pt x="67" y="535"/>
                  <a:pt x="62" y="541"/>
                  <a:pt x="62" y="545"/>
                </a:cubicBezTo>
                <a:cubicBezTo>
                  <a:pt x="61" y="550"/>
                  <a:pt x="58" y="559"/>
                  <a:pt x="57" y="564"/>
                </a:cubicBezTo>
                <a:cubicBezTo>
                  <a:pt x="57" y="568"/>
                  <a:pt x="57" y="571"/>
                  <a:pt x="59" y="570"/>
                </a:cubicBezTo>
                <a:cubicBezTo>
                  <a:pt x="61" y="569"/>
                  <a:pt x="52" y="587"/>
                  <a:pt x="51" y="592"/>
                </a:cubicBezTo>
                <a:cubicBezTo>
                  <a:pt x="51" y="598"/>
                  <a:pt x="51" y="621"/>
                  <a:pt x="53" y="623"/>
                </a:cubicBezTo>
                <a:cubicBezTo>
                  <a:pt x="56" y="626"/>
                  <a:pt x="62" y="627"/>
                  <a:pt x="62" y="627"/>
                </a:cubicBezTo>
                <a:cubicBezTo>
                  <a:pt x="62" y="627"/>
                  <a:pt x="62" y="641"/>
                  <a:pt x="63" y="641"/>
                </a:cubicBezTo>
                <a:cubicBezTo>
                  <a:pt x="64" y="642"/>
                  <a:pt x="62" y="651"/>
                  <a:pt x="59" y="655"/>
                </a:cubicBezTo>
                <a:cubicBezTo>
                  <a:pt x="55" y="660"/>
                  <a:pt x="50" y="675"/>
                  <a:pt x="48" y="678"/>
                </a:cubicBezTo>
                <a:cubicBezTo>
                  <a:pt x="47" y="680"/>
                  <a:pt x="40" y="693"/>
                  <a:pt x="38" y="693"/>
                </a:cubicBezTo>
                <a:cubicBezTo>
                  <a:pt x="35" y="694"/>
                  <a:pt x="29" y="716"/>
                  <a:pt x="28" y="721"/>
                </a:cubicBezTo>
                <a:cubicBezTo>
                  <a:pt x="27" y="727"/>
                  <a:pt x="23" y="751"/>
                  <a:pt x="23" y="755"/>
                </a:cubicBezTo>
                <a:cubicBezTo>
                  <a:pt x="23" y="760"/>
                  <a:pt x="21" y="790"/>
                  <a:pt x="21" y="801"/>
                </a:cubicBezTo>
                <a:cubicBezTo>
                  <a:pt x="21" y="811"/>
                  <a:pt x="20" y="826"/>
                  <a:pt x="20" y="830"/>
                </a:cubicBezTo>
                <a:cubicBezTo>
                  <a:pt x="20" y="834"/>
                  <a:pt x="23" y="849"/>
                  <a:pt x="23" y="856"/>
                </a:cubicBezTo>
                <a:cubicBezTo>
                  <a:pt x="24" y="864"/>
                  <a:pt x="28" y="892"/>
                  <a:pt x="35" y="899"/>
                </a:cubicBezTo>
                <a:cubicBezTo>
                  <a:pt x="42" y="906"/>
                  <a:pt x="43" y="910"/>
                  <a:pt x="48" y="912"/>
                </a:cubicBezTo>
                <a:cubicBezTo>
                  <a:pt x="53" y="914"/>
                  <a:pt x="55" y="921"/>
                  <a:pt x="55" y="925"/>
                </a:cubicBezTo>
                <a:cubicBezTo>
                  <a:pt x="55" y="929"/>
                  <a:pt x="62" y="944"/>
                  <a:pt x="65" y="945"/>
                </a:cubicBezTo>
                <a:cubicBezTo>
                  <a:pt x="67" y="946"/>
                  <a:pt x="58" y="950"/>
                  <a:pt x="58" y="950"/>
                </a:cubicBezTo>
                <a:cubicBezTo>
                  <a:pt x="58" y="950"/>
                  <a:pt x="43" y="953"/>
                  <a:pt x="40" y="953"/>
                </a:cubicBezTo>
                <a:cubicBezTo>
                  <a:pt x="37" y="954"/>
                  <a:pt x="15" y="953"/>
                  <a:pt x="10" y="961"/>
                </a:cubicBezTo>
                <a:cubicBezTo>
                  <a:pt x="5" y="970"/>
                  <a:pt x="0" y="979"/>
                  <a:pt x="8" y="986"/>
                </a:cubicBezTo>
                <a:cubicBezTo>
                  <a:pt x="16" y="993"/>
                  <a:pt x="19" y="1004"/>
                  <a:pt x="47" y="1009"/>
                </a:cubicBezTo>
                <a:cubicBezTo>
                  <a:pt x="75" y="1014"/>
                  <a:pt x="104" y="1004"/>
                  <a:pt x="104" y="1004"/>
                </a:cubicBezTo>
                <a:cubicBezTo>
                  <a:pt x="104" y="1004"/>
                  <a:pt x="153" y="1008"/>
                  <a:pt x="161" y="1004"/>
                </a:cubicBezTo>
                <a:cubicBezTo>
                  <a:pt x="170" y="999"/>
                  <a:pt x="178" y="997"/>
                  <a:pt x="179" y="996"/>
                </a:cubicBezTo>
                <a:cubicBezTo>
                  <a:pt x="179" y="994"/>
                  <a:pt x="188" y="980"/>
                  <a:pt x="188" y="977"/>
                </a:cubicBezTo>
                <a:cubicBezTo>
                  <a:pt x="188" y="974"/>
                  <a:pt x="185" y="955"/>
                  <a:pt x="179" y="952"/>
                </a:cubicBezTo>
                <a:cubicBezTo>
                  <a:pt x="174" y="949"/>
                  <a:pt x="171" y="947"/>
                  <a:pt x="171" y="947"/>
                </a:cubicBezTo>
                <a:cubicBezTo>
                  <a:pt x="171" y="947"/>
                  <a:pt x="170" y="943"/>
                  <a:pt x="177" y="944"/>
                </a:cubicBezTo>
                <a:cubicBezTo>
                  <a:pt x="184" y="944"/>
                  <a:pt x="189" y="948"/>
                  <a:pt x="192" y="948"/>
                </a:cubicBezTo>
                <a:cubicBezTo>
                  <a:pt x="195" y="948"/>
                  <a:pt x="191" y="956"/>
                  <a:pt x="192" y="962"/>
                </a:cubicBezTo>
                <a:cubicBezTo>
                  <a:pt x="193" y="968"/>
                  <a:pt x="196" y="976"/>
                  <a:pt x="193" y="977"/>
                </a:cubicBezTo>
                <a:cubicBezTo>
                  <a:pt x="191" y="979"/>
                  <a:pt x="199" y="989"/>
                  <a:pt x="204" y="992"/>
                </a:cubicBezTo>
                <a:cubicBezTo>
                  <a:pt x="208" y="995"/>
                  <a:pt x="207" y="999"/>
                  <a:pt x="203" y="1002"/>
                </a:cubicBezTo>
                <a:cubicBezTo>
                  <a:pt x="200" y="1005"/>
                  <a:pt x="203" y="1010"/>
                  <a:pt x="202" y="1010"/>
                </a:cubicBezTo>
                <a:cubicBezTo>
                  <a:pt x="201" y="1010"/>
                  <a:pt x="182" y="1021"/>
                  <a:pt x="179" y="1024"/>
                </a:cubicBezTo>
                <a:cubicBezTo>
                  <a:pt x="177" y="1027"/>
                  <a:pt x="165" y="1026"/>
                  <a:pt x="162" y="1028"/>
                </a:cubicBezTo>
                <a:cubicBezTo>
                  <a:pt x="159" y="1030"/>
                  <a:pt x="138" y="1034"/>
                  <a:pt x="134" y="1040"/>
                </a:cubicBezTo>
                <a:cubicBezTo>
                  <a:pt x="131" y="1046"/>
                  <a:pt x="125" y="1054"/>
                  <a:pt x="136" y="1063"/>
                </a:cubicBezTo>
                <a:cubicBezTo>
                  <a:pt x="147" y="1072"/>
                  <a:pt x="168" y="1086"/>
                  <a:pt x="213" y="1082"/>
                </a:cubicBezTo>
                <a:cubicBezTo>
                  <a:pt x="257" y="1077"/>
                  <a:pt x="268" y="1077"/>
                  <a:pt x="273" y="1078"/>
                </a:cubicBezTo>
                <a:cubicBezTo>
                  <a:pt x="278" y="1079"/>
                  <a:pt x="312" y="1079"/>
                  <a:pt x="318" y="1071"/>
                </a:cubicBezTo>
                <a:cubicBezTo>
                  <a:pt x="325" y="1062"/>
                  <a:pt x="326" y="1051"/>
                  <a:pt x="326" y="1046"/>
                </a:cubicBezTo>
                <a:cubicBezTo>
                  <a:pt x="326" y="1042"/>
                  <a:pt x="322" y="1027"/>
                  <a:pt x="317" y="1024"/>
                </a:cubicBezTo>
                <a:cubicBezTo>
                  <a:pt x="313" y="1022"/>
                  <a:pt x="309" y="1019"/>
                  <a:pt x="310" y="1017"/>
                </a:cubicBezTo>
                <a:cubicBezTo>
                  <a:pt x="310" y="1014"/>
                  <a:pt x="321" y="1004"/>
                  <a:pt x="320" y="1002"/>
                </a:cubicBezTo>
                <a:cubicBezTo>
                  <a:pt x="319" y="1000"/>
                  <a:pt x="315" y="993"/>
                  <a:pt x="315" y="989"/>
                </a:cubicBezTo>
                <a:cubicBezTo>
                  <a:pt x="315" y="985"/>
                  <a:pt x="315" y="973"/>
                  <a:pt x="313" y="971"/>
                </a:cubicBezTo>
                <a:cubicBezTo>
                  <a:pt x="310" y="970"/>
                  <a:pt x="315" y="950"/>
                  <a:pt x="310" y="946"/>
                </a:cubicBezTo>
                <a:cubicBezTo>
                  <a:pt x="306" y="942"/>
                  <a:pt x="306" y="899"/>
                  <a:pt x="305" y="888"/>
                </a:cubicBezTo>
                <a:cubicBezTo>
                  <a:pt x="303" y="878"/>
                  <a:pt x="298" y="854"/>
                  <a:pt x="296" y="848"/>
                </a:cubicBezTo>
                <a:cubicBezTo>
                  <a:pt x="295" y="842"/>
                  <a:pt x="283" y="810"/>
                  <a:pt x="283" y="806"/>
                </a:cubicBezTo>
                <a:cubicBezTo>
                  <a:pt x="283" y="803"/>
                  <a:pt x="280" y="801"/>
                  <a:pt x="282" y="794"/>
                </a:cubicBezTo>
                <a:cubicBezTo>
                  <a:pt x="284" y="787"/>
                  <a:pt x="300" y="757"/>
                  <a:pt x="296" y="747"/>
                </a:cubicBezTo>
                <a:cubicBezTo>
                  <a:pt x="292" y="738"/>
                  <a:pt x="289" y="721"/>
                  <a:pt x="289" y="719"/>
                </a:cubicBezTo>
                <a:cubicBezTo>
                  <a:pt x="289" y="718"/>
                  <a:pt x="294" y="712"/>
                  <a:pt x="294" y="709"/>
                </a:cubicBezTo>
                <a:cubicBezTo>
                  <a:pt x="295" y="706"/>
                  <a:pt x="300" y="696"/>
                  <a:pt x="299" y="691"/>
                </a:cubicBezTo>
                <a:cubicBezTo>
                  <a:pt x="298" y="686"/>
                  <a:pt x="302" y="663"/>
                  <a:pt x="301" y="659"/>
                </a:cubicBezTo>
                <a:cubicBezTo>
                  <a:pt x="299" y="655"/>
                  <a:pt x="304" y="612"/>
                  <a:pt x="297" y="601"/>
                </a:cubicBezTo>
                <a:cubicBezTo>
                  <a:pt x="291" y="590"/>
                  <a:pt x="288" y="567"/>
                  <a:pt x="285" y="565"/>
                </a:cubicBezTo>
                <a:cubicBezTo>
                  <a:pt x="282" y="563"/>
                  <a:pt x="280" y="559"/>
                  <a:pt x="283" y="558"/>
                </a:cubicBezTo>
                <a:cubicBezTo>
                  <a:pt x="286" y="557"/>
                  <a:pt x="297" y="552"/>
                  <a:pt x="297" y="546"/>
                </a:cubicBezTo>
                <a:cubicBezTo>
                  <a:pt x="297" y="540"/>
                  <a:pt x="295" y="530"/>
                  <a:pt x="297" y="515"/>
                </a:cubicBezTo>
                <a:cubicBezTo>
                  <a:pt x="299" y="500"/>
                  <a:pt x="307" y="434"/>
                  <a:pt x="305" y="422"/>
                </a:cubicBezTo>
                <a:cubicBezTo>
                  <a:pt x="303" y="411"/>
                  <a:pt x="307" y="358"/>
                  <a:pt x="296" y="336"/>
                </a:cubicBezTo>
                <a:cubicBezTo>
                  <a:pt x="285" y="314"/>
                  <a:pt x="267" y="285"/>
                  <a:pt x="262" y="280"/>
                </a:cubicBezTo>
                <a:cubicBezTo>
                  <a:pt x="257" y="276"/>
                  <a:pt x="244" y="242"/>
                  <a:pt x="244" y="240"/>
                </a:cubicBezTo>
                <a:cubicBezTo>
                  <a:pt x="243" y="238"/>
                  <a:pt x="244" y="234"/>
                  <a:pt x="241" y="232"/>
                </a:cubicBezTo>
                <a:cubicBezTo>
                  <a:pt x="238" y="231"/>
                  <a:pt x="231" y="221"/>
                  <a:pt x="230" y="218"/>
                </a:cubicBezTo>
                <a:cubicBezTo>
                  <a:pt x="230" y="215"/>
                  <a:pt x="220" y="209"/>
                  <a:pt x="218" y="208"/>
                </a:cubicBezTo>
                <a:cubicBezTo>
                  <a:pt x="216" y="207"/>
                  <a:pt x="212" y="204"/>
                  <a:pt x="210" y="204"/>
                </a:cubicBezTo>
                <a:cubicBezTo>
                  <a:pt x="208" y="204"/>
                  <a:pt x="208" y="201"/>
                  <a:pt x="208" y="196"/>
                </a:cubicBezTo>
                <a:cubicBezTo>
                  <a:pt x="208" y="192"/>
                  <a:pt x="215" y="178"/>
                  <a:pt x="216" y="175"/>
                </a:cubicBezTo>
                <a:cubicBezTo>
                  <a:pt x="218" y="172"/>
                  <a:pt x="222" y="178"/>
                  <a:pt x="228" y="173"/>
                </a:cubicBezTo>
                <a:cubicBezTo>
                  <a:pt x="235" y="168"/>
                  <a:pt x="243" y="158"/>
                  <a:pt x="243" y="154"/>
                </a:cubicBezTo>
                <a:cubicBezTo>
                  <a:pt x="244" y="150"/>
                  <a:pt x="249" y="147"/>
                  <a:pt x="249" y="147"/>
                </a:cubicBezTo>
                <a:cubicBezTo>
                  <a:pt x="249" y="147"/>
                  <a:pt x="254" y="129"/>
                  <a:pt x="251" y="124"/>
                </a:cubicBezTo>
                <a:cubicBezTo>
                  <a:pt x="248" y="120"/>
                  <a:pt x="242" y="123"/>
                  <a:pt x="239" y="124"/>
                </a:cubicBezTo>
                <a:cubicBezTo>
                  <a:pt x="236" y="124"/>
                  <a:pt x="237" y="120"/>
                  <a:pt x="237" y="118"/>
                </a:cubicBezTo>
                <a:cubicBezTo>
                  <a:pt x="238" y="116"/>
                  <a:pt x="242" y="97"/>
                  <a:pt x="241" y="79"/>
                </a:cubicBezTo>
                <a:cubicBezTo>
                  <a:pt x="239" y="62"/>
                  <a:pt x="238" y="58"/>
                  <a:pt x="238" y="58"/>
                </a:cubicBezTo>
                <a:close/>
              </a:path>
            </a:pathLst>
          </a:custGeom>
          <a:solidFill>
            <a:srgbClr val="ADA8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TextBox 104"/>
          <p:cNvSpPr txBox="1"/>
          <p:nvPr/>
        </p:nvSpPr>
        <p:spPr>
          <a:xfrm>
            <a:off x="8452905" y="471245"/>
            <a:ext cx="3752398" cy="2646878"/>
          </a:xfrm>
          <a:prstGeom prst="rect">
            <a:avLst/>
          </a:prstGeom>
        </p:spPr>
        <p:txBody>
          <a:bodyPr wrap="square" rtlCol="0">
            <a:spAutoFit/>
          </a:bodyPr>
          <a:lstStyle/>
          <a:p>
            <a:pPr algn="ctr"/>
            <a:r>
              <a:rPr lang="en-US" sz="16600" b="1" dirty="0">
                <a:solidFill>
                  <a:srgbClr val="9D0B34"/>
                </a:solidFill>
                <a:latin typeface="Arial Narrow" panose="020B0606020202030204" pitchFamily="34" charset="0"/>
              </a:rPr>
              <a:t>20</a:t>
            </a:r>
            <a:r>
              <a:rPr lang="en-US" sz="9600" b="1" dirty="0">
                <a:solidFill>
                  <a:srgbClr val="CCCCCC"/>
                </a:solidFill>
                <a:latin typeface="Arial Narrow" panose="020B0606020202030204" pitchFamily="34" charset="0"/>
              </a:rPr>
              <a:t>%</a:t>
            </a:r>
            <a:endParaRPr lang="en-US" sz="11500" b="1" dirty="0">
              <a:solidFill>
                <a:srgbClr val="CCCCCC"/>
              </a:solidFill>
              <a:latin typeface="Arial Narrow" panose="020B0606020202030204" pitchFamily="34" charset="0"/>
            </a:endParaRPr>
          </a:p>
        </p:txBody>
      </p:sp>
      <p:sp>
        <p:nvSpPr>
          <p:cNvPr id="106" name="TextBox 105"/>
          <p:cNvSpPr txBox="1"/>
          <p:nvPr/>
        </p:nvSpPr>
        <p:spPr>
          <a:xfrm rot="16200000">
            <a:off x="514141" y="1556889"/>
            <a:ext cx="1563113" cy="646331"/>
          </a:xfrm>
          <a:prstGeom prst="rect">
            <a:avLst/>
          </a:prstGeom>
        </p:spPr>
        <p:txBody>
          <a:bodyPr wrap="square" rtlCol="0">
            <a:spAutoFit/>
          </a:bodyPr>
          <a:lstStyle/>
          <a:p>
            <a:pPr algn="ctr"/>
            <a:r>
              <a:rPr lang="en-US" sz="3600" b="1" dirty="0" smtClean="0">
                <a:solidFill>
                  <a:srgbClr val="CCCCCC"/>
                </a:solidFill>
                <a:latin typeface="Arial Narrow" panose="020B0606020202030204" pitchFamily="34" charset="0"/>
              </a:rPr>
              <a:t>1962</a:t>
            </a:r>
            <a:endParaRPr lang="en-US" sz="4000" b="1" dirty="0" smtClean="0">
              <a:solidFill>
                <a:srgbClr val="CCCCCC"/>
              </a:solidFill>
              <a:latin typeface="Arial Narrow" panose="020B0606020202030204" pitchFamily="34" charset="0"/>
            </a:endParaRPr>
          </a:p>
        </p:txBody>
      </p:sp>
      <p:sp>
        <p:nvSpPr>
          <p:cNvPr id="107" name="TextBox 106"/>
          <p:cNvSpPr txBox="1"/>
          <p:nvPr/>
        </p:nvSpPr>
        <p:spPr>
          <a:xfrm rot="16200000">
            <a:off x="514140" y="3682496"/>
            <a:ext cx="1563113" cy="646331"/>
          </a:xfrm>
          <a:prstGeom prst="rect">
            <a:avLst/>
          </a:prstGeom>
        </p:spPr>
        <p:txBody>
          <a:bodyPr wrap="square" rtlCol="0">
            <a:spAutoFit/>
          </a:bodyPr>
          <a:lstStyle/>
          <a:p>
            <a:pPr algn="ctr"/>
            <a:r>
              <a:rPr lang="en-US" sz="3600" b="1" dirty="0">
                <a:solidFill>
                  <a:srgbClr val="CCCCCC"/>
                </a:solidFill>
                <a:latin typeface="Arial Narrow" panose="020B0606020202030204" pitchFamily="34" charset="0"/>
              </a:rPr>
              <a:t>TODAY</a:t>
            </a:r>
            <a:endParaRPr lang="en-US" sz="4000" b="1" dirty="0" smtClean="0">
              <a:solidFill>
                <a:srgbClr val="CCCCCC"/>
              </a:solidFill>
              <a:latin typeface="Arial Narrow" panose="020B0606020202030204" pitchFamily="34" charset="0"/>
            </a:endParaRPr>
          </a:p>
        </p:txBody>
      </p:sp>
      <p:sp>
        <p:nvSpPr>
          <p:cNvPr id="108" name="TextBox 107"/>
          <p:cNvSpPr txBox="1"/>
          <p:nvPr/>
        </p:nvSpPr>
        <p:spPr>
          <a:xfrm>
            <a:off x="8480252" y="2538995"/>
            <a:ext cx="3752398" cy="2646878"/>
          </a:xfrm>
          <a:prstGeom prst="rect">
            <a:avLst/>
          </a:prstGeom>
        </p:spPr>
        <p:txBody>
          <a:bodyPr wrap="square" rtlCol="0">
            <a:spAutoFit/>
          </a:bodyPr>
          <a:lstStyle/>
          <a:p>
            <a:pPr algn="ctr"/>
            <a:r>
              <a:rPr lang="en-US" sz="16600" b="1" dirty="0" smtClean="0">
                <a:solidFill>
                  <a:srgbClr val="9D0B34"/>
                </a:solidFill>
                <a:latin typeface="Arial Narrow" panose="020B0606020202030204" pitchFamily="34" charset="0"/>
              </a:rPr>
              <a:t>80</a:t>
            </a:r>
            <a:r>
              <a:rPr lang="en-US" sz="9600" b="1" dirty="0">
                <a:solidFill>
                  <a:srgbClr val="CCCCCC"/>
                </a:solidFill>
                <a:latin typeface="Arial Narrow" panose="020B0606020202030204" pitchFamily="34" charset="0"/>
              </a:rPr>
              <a:t>%</a:t>
            </a:r>
            <a:endParaRPr lang="en-US" sz="11500" b="1" dirty="0">
              <a:solidFill>
                <a:srgbClr val="CCCCCC"/>
              </a:solidFill>
              <a:latin typeface="Arial Narrow" panose="020B0606020202030204" pitchFamily="34" charset="0"/>
            </a:endParaRPr>
          </a:p>
        </p:txBody>
      </p:sp>
      <p:sp>
        <p:nvSpPr>
          <p:cNvPr id="109" name="Freeform 6"/>
          <p:cNvSpPr>
            <a:spLocks/>
          </p:cNvSpPr>
          <p:nvPr/>
        </p:nvSpPr>
        <p:spPr bwMode="auto">
          <a:xfrm>
            <a:off x="3465990" y="3241645"/>
            <a:ext cx="426960" cy="1427842"/>
          </a:xfrm>
          <a:custGeom>
            <a:avLst/>
            <a:gdLst>
              <a:gd name="T0" fmla="*/ 238 w 327"/>
              <a:gd name="T1" fmla="*/ 58 h 1086"/>
              <a:gd name="T2" fmla="*/ 137 w 327"/>
              <a:gd name="T3" fmla="*/ 6 h 1086"/>
              <a:gd name="T4" fmla="*/ 71 w 327"/>
              <a:gd name="T5" fmla="*/ 88 h 1086"/>
              <a:gd name="T6" fmla="*/ 73 w 327"/>
              <a:gd name="T7" fmla="*/ 132 h 1086"/>
              <a:gd name="T8" fmla="*/ 65 w 327"/>
              <a:gd name="T9" fmla="*/ 143 h 1086"/>
              <a:gd name="T10" fmla="*/ 80 w 327"/>
              <a:gd name="T11" fmla="*/ 173 h 1086"/>
              <a:gd name="T12" fmla="*/ 106 w 327"/>
              <a:gd name="T13" fmla="*/ 213 h 1086"/>
              <a:gd name="T14" fmla="*/ 119 w 327"/>
              <a:gd name="T15" fmla="*/ 231 h 1086"/>
              <a:gd name="T16" fmla="*/ 107 w 327"/>
              <a:gd name="T17" fmla="*/ 247 h 1086"/>
              <a:gd name="T18" fmla="*/ 69 w 327"/>
              <a:gd name="T19" fmla="*/ 334 h 1086"/>
              <a:gd name="T20" fmla="*/ 70 w 327"/>
              <a:gd name="T21" fmla="*/ 423 h 1086"/>
              <a:gd name="T22" fmla="*/ 63 w 327"/>
              <a:gd name="T23" fmla="*/ 512 h 1086"/>
              <a:gd name="T24" fmla="*/ 62 w 327"/>
              <a:gd name="T25" fmla="*/ 545 h 1086"/>
              <a:gd name="T26" fmla="*/ 59 w 327"/>
              <a:gd name="T27" fmla="*/ 570 h 1086"/>
              <a:gd name="T28" fmla="*/ 54 w 327"/>
              <a:gd name="T29" fmla="*/ 623 h 1086"/>
              <a:gd name="T30" fmla="*/ 64 w 327"/>
              <a:gd name="T31" fmla="*/ 641 h 1086"/>
              <a:gd name="T32" fmla="*/ 49 w 327"/>
              <a:gd name="T33" fmla="*/ 678 h 1086"/>
              <a:gd name="T34" fmla="*/ 28 w 327"/>
              <a:gd name="T35" fmla="*/ 721 h 1086"/>
              <a:gd name="T36" fmla="*/ 21 w 327"/>
              <a:gd name="T37" fmla="*/ 801 h 1086"/>
              <a:gd name="T38" fmla="*/ 24 w 327"/>
              <a:gd name="T39" fmla="*/ 856 h 1086"/>
              <a:gd name="T40" fmla="*/ 48 w 327"/>
              <a:gd name="T41" fmla="*/ 912 h 1086"/>
              <a:gd name="T42" fmla="*/ 65 w 327"/>
              <a:gd name="T43" fmla="*/ 945 h 1086"/>
              <a:gd name="T44" fmla="*/ 40 w 327"/>
              <a:gd name="T45" fmla="*/ 953 h 1086"/>
              <a:gd name="T46" fmla="*/ 8 w 327"/>
              <a:gd name="T47" fmla="*/ 986 h 1086"/>
              <a:gd name="T48" fmla="*/ 104 w 327"/>
              <a:gd name="T49" fmla="*/ 1004 h 1086"/>
              <a:gd name="T50" fmla="*/ 179 w 327"/>
              <a:gd name="T51" fmla="*/ 996 h 1086"/>
              <a:gd name="T52" fmla="*/ 180 w 327"/>
              <a:gd name="T53" fmla="*/ 952 h 1086"/>
              <a:gd name="T54" fmla="*/ 177 w 327"/>
              <a:gd name="T55" fmla="*/ 944 h 1086"/>
              <a:gd name="T56" fmla="*/ 192 w 327"/>
              <a:gd name="T57" fmla="*/ 962 h 1086"/>
              <a:gd name="T58" fmla="*/ 204 w 327"/>
              <a:gd name="T59" fmla="*/ 992 h 1086"/>
              <a:gd name="T60" fmla="*/ 202 w 327"/>
              <a:gd name="T61" fmla="*/ 1010 h 1086"/>
              <a:gd name="T62" fmla="*/ 162 w 327"/>
              <a:gd name="T63" fmla="*/ 1028 h 1086"/>
              <a:gd name="T64" fmla="*/ 137 w 327"/>
              <a:gd name="T65" fmla="*/ 1063 h 1086"/>
              <a:gd name="T66" fmla="*/ 273 w 327"/>
              <a:gd name="T67" fmla="*/ 1078 h 1086"/>
              <a:gd name="T68" fmla="*/ 326 w 327"/>
              <a:gd name="T69" fmla="*/ 1046 h 1086"/>
              <a:gd name="T70" fmla="*/ 310 w 327"/>
              <a:gd name="T71" fmla="*/ 1017 h 1086"/>
              <a:gd name="T72" fmla="*/ 316 w 327"/>
              <a:gd name="T73" fmla="*/ 989 h 1086"/>
              <a:gd name="T74" fmla="*/ 311 w 327"/>
              <a:gd name="T75" fmla="*/ 946 h 1086"/>
              <a:gd name="T76" fmla="*/ 297 w 327"/>
              <a:gd name="T77" fmla="*/ 848 h 1086"/>
              <a:gd name="T78" fmla="*/ 282 w 327"/>
              <a:gd name="T79" fmla="*/ 794 h 1086"/>
              <a:gd name="T80" fmla="*/ 289 w 327"/>
              <a:gd name="T81" fmla="*/ 719 h 1086"/>
              <a:gd name="T82" fmla="*/ 299 w 327"/>
              <a:gd name="T83" fmla="*/ 691 h 1086"/>
              <a:gd name="T84" fmla="*/ 298 w 327"/>
              <a:gd name="T85" fmla="*/ 601 h 1086"/>
              <a:gd name="T86" fmla="*/ 283 w 327"/>
              <a:gd name="T87" fmla="*/ 558 h 1086"/>
              <a:gd name="T88" fmla="*/ 297 w 327"/>
              <a:gd name="T89" fmla="*/ 515 h 1086"/>
              <a:gd name="T90" fmla="*/ 296 w 327"/>
              <a:gd name="T91" fmla="*/ 336 h 1086"/>
              <a:gd name="T92" fmla="*/ 244 w 327"/>
              <a:gd name="T93" fmla="*/ 240 h 1086"/>
              <a:gd name="T94" fmla="*/ 231 w 327"/>
              <a:gd name="T95" fmla="*/ 218 h 1086"/>
              <a:gd name="T96" fmla="*/ 210 w 327"/>
              <a:gd name="T97" fmla="*/ 204 h 1086"/>
              <a:gd name="T98" fmla="*/ 217 w 327"/>
              <a:gd name="T99" fmla="*/ 175 h 1086"/>
              <a:gd name="T100" fmla="*/ 243 w 327"/>
              <a:gd name="T101" fmla="*/ 154 h 1086"/>
              <a:gd name="T102" fmla="*/ 251 w 327"/>
              <a:gd name="T103" fmla="*/ 124 h 1086"/>
              <a:gd name="T104" fmla="*/ 238 w 327"/>
              <a:gd name="T105" fmla="*/ 118 h 1086"/>
              <a:gd name="T106" fmla="*/ 238 w 327"/>
              <a:gd name="T107" fmla="*/ 5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7" h="1086">
                <a:moveTo>
                  <a:pt x="238" y="58"/>
                </a:moveTo>
                <a:lnTo>
                  <a:pt x="238" y="58"/>
                </a:lnTo>
                <a:cubicBezTo>
                  <a:pt x="238" y="58"/>
                  <a:pt x="236" y="32"/>
                  <a:pt x="215" y="20"/>
                </a:cubicBezTo>
                <a:cubicBezTo>
                  <a:pt x="194" y="9"/>
                  <a:pt x="163" y="0"/>
                  <a:pt x="137" y="6"/>
                </a:cubicBezTo>
                <a:cubicBezTo>
                  <a:pt x="112" y="13"/>
                  <a:pt x="89" y="35"/>
                  <a:pt x="85" y="40"/>
                </a:cubicBezTo>
                <a:cubicBezTo>
                  <a:pt x="80" y="45"/>
                  <a:pt x="72" y="78"/>
                  <a:pt x="71" y="88"/>
                </a:cubicBezTo>
                <a:cubicBezTo>
                  <a:pt x="70" y="98"/>
                  <a:pt x="69" y="115"/>
                  <a:pt x="70" y="119"/>
                </a:cubicBezTo>
                <a:cubicBezTo>
                  <a:pt x="71" y="123"/>
                  <a:pt x="73" y="132"/>
                  <a:pt x="73" y="132"/>
                </a:cubicBezTo>
                <a:cubicBezTo>
                  <a:pt x="73" y="132"/>
                  <a:pt x="69" y="128"/>
                  <a:pt x="64" y="129"/>
                </a:cubicBezTo>
                <a:cubicBezTo>
                  <a:pt x="60" y="130"/>
                  <a:pt x="64" y="142"/>
                  <a:pt x="65" y="143"/>
                </a:cubicBezTo>
                <a:cubicBezTo>
                  <a:pt x="66" y="144"/>
                  <a:pt x="73" y="155"/>
                  <a:pt x="74" y="158"/>
                </a:cubicBezTo>
                <a:cubicBezTo>
                  <a:pt x="75" y="162"/>
                  <a:pt x="80" y="171"/>
                  <a:pt x="80" y="173"/>
                </a:cubicBezTo>
                <a:cubicBezTo>
                  <a:pt x="81" y="175"/>
                  <a:pt x="87" y="192"/>
                  <a:pt x="91" y="198"/>
                </a:cubicBezTo>
                <a:cubicBezTo>
                  <a:pt x="96" y="204"/>
                  <a:pt x="105" y="213"/>
                  <a:pt x="106" y="213"/>
                </a:cubicBezTo>
                <a:cubicBezTo>
                  <a:pt x="108" y="214"/>
                  <a:pt x="115" y="219"/>
                  <a:pt x="115" y="219"/>
                </a:cubicBezTo>
                <a:cubicBezTo>
                  <a:pt x="115" y="219"/>
                  <a:pt x="119" y="228"/>
                  <a:pt x="119" y="231"/>
                </a:cubicBezTo>
                <a:cubicBezTo>
                  <a:pt x="119" y="234"/>
                  <a:pt x="122" y="241"/>
                  <a:pt x="121" y="244"/>
                </a:cubicBezTo>
                <a:cubicBezTo>
                  <a:pt x="121" y="247"/>
                  <a:pt x="107" y="245"/>
                  <a:pt x="107" y="247"/>
                </a:cubicBezTo>
                <a:cubicBezTo>
                  <a:pt x="106" y="249"/>
                  <a:pt x="90" y="277"/>
                  <a:pt x="89" y="281"/>
                </a:cubicBezTo>
                <a:cubicBezTo>
                  <a:pt x="87" y="285"/>
                  <a:pt x="69" y="326"/>
                  <a:pt x="69" y="334"/>
                </a:cubicBezTo>
                <a:cubicBezTo>
                  <a:pt x="69" y="341"/>
                  <a:pt x="66" y="360"/>
                  <a:pt x="68" y="373"/>
                </a:cubicBezTo>
                <a:cubicBezTo>
                  <a:pt x="71" y="386"/>
                  <a:pt x="71" y="414"/>
                  <a:pt x="70" y="423"/>
                </a:cubicBezTo>
                <a:cubicBezTo>
                  <a:pt x="69" y="431"/>
                  <a:pt x="70" y="469"/>
                  <a:pt x="70" y="474"/>
                </a:cubicBezTo>
                <a:cubicBezTo>
                  <a:pt x="69" y="478"/>
                  <a:pt x="63" y="512"/>
                  <a:pt x="63" y="512"/>
                </a:cubicBezTo>
                <a:cubicBezTo>
                  <a:pt x="63" y="512"/>
                  <a:pt x="59" y="523"/>
                  <a:pt x="64" y="529"/>
                </a:cubicBezTo>
                <a:cubicBezTo>
                  <a:pt x="68" y="535"/>
                  <a:pt x="63" y="541"/>
                  <a:pt x="62" y="545"/>
                </a:cubicBezTo>
                <a:cubicBezTo>
                  <a:pt x="61" y="550"/>
                  <a:pt x="58" y="559"/>
                  <a:pt x="57" y="564"/>
                </a:cubicBezTo>
                <a:cubicBezTo>
                  <a:pt x="57" y="568"/>
                  <a:pt x="57" y="571"/>
                  <a:pt x="59" y="570"/>
                </a:cubicBezTo>
                <a:cubicBezTo>
                  <a:pt x="62" y="569"/>
                  <a:pt x="52" y="587"/>
                  <a:pt x="52" y="592"/>
                </a:cubicBezTo>
                <a:cubicBezTo>
                  <a:pt x="51" y="598"/>
                  <a:pt x="51" y="621"/>
                  <a:pt x="54" y="623"/>
                </a:cubicBezTo>
                <a:cubicBezTo>
                  <a:pt x="57" y="626"/>
                  <a:pt x="62" y="627"/>
                  <a:pt x="62" y="627"/>
                </a:cubicBezTo>
                <a:cubicBezTo>
                  <a:pt x="62" y="627"/>
                  <a:pt x="62" y="641"/>
                  <a:pt x="64" y="641"/>
                </a:cubicBezTo>
                <a:cubicBezTo>
                  <a:pt x="65" y="642"/>
                  <a:pt x="63" y="651"/>
                  <a:pt x="59" y="655"/>
                </a:cubicBezTo>
                <a:cubicBezTo>
                  <a:pt x="55" y="660"/>
                  <a:pt x="50" y="675"/>
                  <a:pt x="49" y="678"/>
                </a:cubicBezTo>
                <a:cubicBezTo>
                  <a:pt x="48" y="680"/>
                  <a:pt x="41" y="693"/>
                  <a:pt x="38" y="693"/>
                </a:cubicBezTo>
                <a:cubicBezTo>
                  <a:pt x="36" y="694"/>
                  <a:pt x="29" y="716"/>
                  <a:pt x="28" y="721"/>
                </a:cubicBezTo>
                <a:cubicBezTo>
                  <a:pt x="27" y="727"/>
                  <a:pt x="23" y="751"/>
                  <a:pt x="23" y="755"/>
                </a:cubicBezTo>
                <a:cubicBezTo>
                  <a:pt x="23" y="760"/>
                  <a:pt x="21" y="790"/>
                  <a:pt x="21" y="801"/>
                </a:cubicBezTo>
                <a:cubicBezTo>
                  <a:pt x="21" y="811"/>
                  <a:pt x="20" y="826"/>
                  <a:pt x="20" y="830"/>
                </a:cubicBezTo>
                <a:cubicBezTo>
                  <a:pt x="20" y="834"/>
                  <a:pt x="23" y="849"/>
                  <a:pt x="24" y="856"/>
                </a:cubicBezTo>
                <a:cubicBezTo>
                  <a:pt x="24" y="864"/>
                  <a:pt x="28" y="892"/>
                  <a:pt x="35" y="899"/>
                </a:cubicBezTo>
                <a:cubicBezTo>
                  <a:pt x="43" y="906"/>
                  <a:pt x="43" y="910"/>
                  <a:pt x="48" y="912"/>
                </a:cubicBezTo>
                <a:cubicBezTo>
                  <a:pt x="53" y="914"/>
                  <a:pt x="56" y="921"/>
                  <a:pt x="56" y="925"/>
                </a:cubicBezTo>
                <a:cubicBezTo>
                  <a:pt x="56" y="929"/>
                  <a:pt x="63" y="944"/>
                  <a:pt x="65" y="945"/>
                </a:cubicBezTo>
                <a:cubicBezTo>
                  <a:pt x="68" y="946"/>
                  <a:pt x="58" y="950"/>
                  <a:pt x="58" y="950"/>
                </a:cubicBezTo>
                <a:cubicBezTo>
                  <a:pt x="58" y="950"/>
                  <a:pt x="43" y="953"/>
                  <a:pt x="40" y="953"/>
                </a:cubicBezTo>
                <a:cubicBezTo>
                  <a:pt x="37" y="954"/>
                  <a:pt x="15" y="953"/>
                  <a:pt x="10" y="961"/>
                </a:cubicBezTo>
                <a:cubicBezTo>
                  <a:pt x="5" y="970"/>
                  <a:pt x="0" y="979"/>
                  <a:pt x="8" y="986"/>
                </a:cubicBezTo>
                <a:cubicBezTo>
                  <a:pt x="16" y="993"/>
                  <a:pt x="20" y="1004"/>
                  <a:pt x="48" y="1009"/>
                </a:cubicBezTo>
                <a:cubicBezTo>
                  <a:pt x="75" y="1014"/>
                  <a:pt x="104" y="1004"/>
                  <a:pt x="104" y="1004"/>
                </a:cubicBezTo>
                <a:cubicBezTo>
                  <a:pt x="104" y="1004"/>
                  <a:pt x="153" y="1008"/>
                  <a:pt x="162" y="1004"/>
                </a:cubicBezTo>
                <a:cubicBezTo>
                  <a:pt x="170" y="999"/>
                  <a:pt x="179" y="997"/>
                  <a:pt x="179" y="996"/>
                </a:cubicBezTo>
                <a:cubicBezTo>
                  <a:pt x="179" y="994"/>
                  <a:pt x="188" y="980"/>
                  <a:pt x="188" y="977"/>
                </a:cubicBezTo>
                <a:cubicBezTo>
                  <a:pt x="188" y="974"/>
                  <a:pt x="186" y="955"/>
                  <a:pt x="180" y="952"/>
                </a:cubicBezTo>
                <a:cubicBezTo>
                  <a:pt x="174" y="949"/>
                  <a:pt x="172" y="947"/>
                  <a:pt x="172" y="947"/>
                </a:cubicBezTo>
                <a:cubicBezTo>
                  <a:pt x="172" y="947"/>
                  <a:pt x="171" y="943"/>
                  <a:pt x="177" y="944"/>
                </a:cubicBezTo>
                <a:cubicBezTo>
                  <a:pt x="184" y="944"/>
                  <a:pt x="189" y="948"/>
                  <a:pt x="192" y="948"/>
                </a:cubicBezTo>
                <a:cubicBezTo>
                  <a:pt x="195" y="948"/>
                  <a:pt x="191" y="956"/>
                  <a:pt x="192" y="962"/>
                </a:cubicBezTo>
                <a:cubicBezTo>
                  <a:pt x="193" y="968"/>
                  <a:pt x="196" y="976"/>
                  <a:pt x="194" y="977"/>
                </a:cubicBezTo>
                <a:cubicBezTo>
                  <a:pt x="191" y="979"/>
                  <a:pt x="200" y="989"/>
                  <a:pt x="204" y="992"/>
                </a:cubicBezTo>
                <a:cubicBezTo>
                  <a:pt x="209" y="995"/>
                  <a:pt x="207" y="999"/>
                  <a:pt x="204" y="1002"/>
                </a:cubicBezTo>
                <a:cubicBezTo>
                  <a:pt x="200" y="1005"/>
                  <a:pt x="204" y="1010"/>
                  <a:pt x="202" y="1010"/>
                </a:cubicBezTo>
                <a:cubicBezTo>
                  <a:pt x="201" y="1010"/>
                  <a:pt x="182" y="1021"/>
                  <a:pt x="179" y="1024"/>
                </a:cubicBezTo>
                <a:cubicBezTo>
                  <a:pt x="177" y="1027"/>
                  <a:pt x="165" y="1026"/>
                  <a:pt x="162" y="1028"/>
                </a:cubicBezTo>
                <a:cubicBezTo>
                  <a:pt x="159" y="1030"/>
                  <a:pt x="138" y="1034"/>
                  <a:pt x="135" y="1040"/>
                </a:cubicBezTo>
                <a:cubicBezTo>
                  <a:pt x="131" y="1046"/>
                  <a:pt x="126" y="1054"/>
                  <a:pt x="137" y="1063"/>
                </a:cubicBezTo>
                <a:cubicBezTo>
                  <a:pt x="148" y="1072"/>
                  <a:pt x="168" y="1086"/>
                  <a:pt x="213" y="1082"/>
                </a:cubicBezTo>
                <a:cubicBezTo>
                  <a:pt x="258" y="1077"/>
                  <a:pt x="268" y="1077"/>
                  <a:pt x="273" y="1078"/>
                </a:cubicBezTo>
                <a:cubicBezTo>
                  <a:pt x="279" y="1079"/>
                  <a:pt x="312" y="1079"/>
                  <a:pt x="319" y="1071"/>
                </a:cubicBezTo>
                <a:cubicBezTo>
                  <a:pt x="325" y="1062"/>
                  <a:pt x="327" y="1051"/>
                  <a:pt x="326" y="1046"/>
                </a:cubicBezTo>
                <a:cubicBezTo>
                  <a:pt x="326" y="1042"/>
                  <a:pt x="323" y="1027"/>
                  <a:pt x="318" y="1024"/>
                </a:cubicBezTo>
                <a:cubicBezTo>
                  <a:pt x="313" y="1022"/>
                  <a:pt x="309" y="1019"/>
                  <a:pt x="310" y="1017"/>
                </a:cubicBezTo>
                <a:cubicBezTo>
                  <a:pt x="311" y="1014"/>
                  <a:pt x="321" y="1004"/>
                  <a:pt x="321" y="1002"/>
                </a:cubicBezTo>
                <a:cubicBezTo>
                  <a:pt x="320" y="1000"/>
                  <a:pt x="316" y="993"/>
                  <a:pt x="316" y="989"/>
                </a:cubicBezTo>
                <a:cubicBezTo>
                  <a:pt x="316" y="985"/>
                  <a:pt x="315" y="973"/>
                  <a:pt x="313" y="971"/>
                </a:cubicBezTo>
                <a:cubicBezTo>
                  <a:pt x="310" y="970"/>
                  <a:pt x="315" y="950"/>
                  <a:pt x="311" y="946"/>
                </a:cubicBezTo>
                <a:cubicBezTo>
                  <a:pt x="307" y="942"/>
                  <a:pt x="307" y="899"/>
                  <a:pt x="305" y="888"/>
                </a:cubicBezTo>
                <a:cubicBezTo>
                  <a:pt x="303" y="878"/>
                  <a:pt x="298" y="854"/>
                  <a:pt x="297" y="848"/>
                </a:cubicBezTo>
                <a:cubicBezTo>
                  <a:pt x="296" y="842"/>
                  <a:pt x="283" y="810"/>
                  <a:pt x="283" y="806"/>
                </a:cubicBezTo>
                <a:cubicBezTo>
                  <a:pt x="283" y="803"/>
                  <a:pt x="280" y="801"/>
                  <a:pt x="282" y="794"/>
                </a:cubicBezTo>
                <a:cubicBezTo>
                  <a:pt x="284" y="787"/>
                  <a:pt x="300" y="757"/>
                  <a:pt x="296" y="747"/>
                </a:cubicBezTo>
                <a:cubicBezTo>
                  <a:pt x="292" y="738"/>
                  <a:pt x="289" y="721"/>
                  <a:pt x="289" y="719"/>
                </a:cubicBezTo>
                <a:cubicBezTo>
                  <a:pt x="289" y="718"/>
                  <a:pt x="294" y="712"/>
                  <a:pt x="295" y="709"/>
                </a:cubicBezTo>
                <a:cubicBezTo>
                  <a:pt x="295" y="706"/>
                  <a:pt x="300" y="696"/>
                  <a:pt x="299" y="691"/>
                </a:cubicBezTo>
                <a:cubicBezTo>
                  <a:pt x="298" y="686"/>
                  <a:pt x="302" y="663"/>
                  <a:pt x="301" y="659"/>
                </a:cubicBezTo>
                <a:cubicBezTo>
                  <a:pt x="300" y="655"/>
                  <a:pt x="304" y="612"/>
                  <a:pt x="298" y="601"/>
                </a:cubicBezTo>
                <a:cubicBezTo>
                  <a:pt x="291" y="590"/>
                  <a:pt x="289" y="567"/>
                  <a:pt x="285" y="565"/>
                </a:cubicBezTo>
                <a:cubicBezTo>
                  <a:pt x="282" y="563"/>
                  <a:pt x="280" y="559"/>
                  <a:pt x="283" y="558"/>
                </a:cubicBezTo>
                <a:cubicBezTo>
                  <a:pt x="286" y="557"/>
                  <a:pt x="298" y="552"/>
                  <a:pt x="298" y="546"/>
                </a:cubicBezTo>
                <a:cubicBezTo>
                  <a:pt x="298" y="540"/>
                  <a:pt x="296" y="530"/>
                  <a:pt x="297" y="515"/>
                </a:cubicBezTo>
                <a:cubicBezTo>
                  <a:pt x="299" y="500"/>
                  <a:pt x="307" y="434"/>
                  <a:pt x="305" y="422"/>
                </a:cubicBezTo>
                <a:cubicBezTo>
                  <a:pt x="303" y="411"/>
                  <a:pt x="308" y="358"/>
                  <a:pt x="296" y="336"/>
                </a:cubicBezTo>
                <a:cubicBezTo>
                  <a:pt x="285" y="314"/>
                  <a:pt x="268" y="285"/>
                  <a:pt x="263" y="280"/>
                </a:cubicBezTo>
                <a:cubicBezTo>
                  <a:pt x="258" y="276"/>
                  <a:pt x="244" y="242"/>
                  <a:pt x="244" y="240"/>
                </a:cubicBezTo>
                <a:cubicBezTo>
                  <a:pt x="243" y="238"/>
                  <a:pt x="244" y="234"/>
                  <a:pt x="241" y="232"/>
                </a:cubicBezTo>
                <a:cubicBezTo>
                  <a:pt x="238" y="231"/>
                  <a:pt x="231" y="221"/>
                  <a:pt x="231" y="218"/>
                </a:cubicBezTo>
                <a:cubicBezTo>
                  <a:pt x="230" y="215"/>
                  <a:pt x="221" y="209"/>
                  <a:pt x="218" y="208"/>
                </a:cubicBezTo>
                <a:cubicBezTo>
                  <a:pt x="216" y="207"/>
                  <a:pt x="212" y="204"/>
                  <a:pt x="210" y="204"/>
                </a:cubicBezTo>
                <a:cubicBezTo>
                  <a:pt x="208" y="204"/>
                  <a:pt x="209" y="201"/>
                  <a:pt x="209" y="196"/>
                </a:cubicBezTo>
                <a:cubicBezTo>
                  <a:pt x="209" y="192"/>
                  <a:pt x="216" y="178"/>
                  <a:pt x="217" y="175"/>
                </a:cubicBezTo>
                <a:cubicBezTo>
                  <a:pt x="218" y="172"/>
                  <a:pt x="222" y="178"/>
                  <a:pt x="229" y="173"/>
                </a:cubicBezTo>
                <a:cubicBezTo>
                  <a:pt x="235" y="168"/>
                  <a:pt x="243" y="158"/>
                  <a:pt x="243" y="154"/>
                </a:cubicBezTo>
                <a:cubicBezTo>
                  <a:pt x="244" y="150"/>
                  <a:pt x="250" y="147"/>
                  <a:pt x="250" y="147"/>
                </a:cubicBezTo>
                <a:cubicBezTo>
                  <a:pt x="250" y="147"/>
                  <a:pt x="255" y="129"/>
                  <a:pt x="251" y="124"/>
                </a:cubicBezTo>
                <a:cubicBezTo>
                  <a:pt x="248" y="120"/>
                  <a:pt x="242" y="123"/>
                  <a:pt x="239" y="124"/>
                </a:cubicBezTo>
                <a:cubicBezTo>
                  <a:pt x="236" y="124"/>
                  <a:pt x="237" y="120"/>
                  <a:pt x="238" y="118"/>
                </a:cubicBezTo>
                <a:cubicBezTo>
                  <a:pt x="239" y="116"/>
                  <a:pt x="242" y="97"/>
                  <a:pt x="241" y="79"/>
                </a:cubicBezTo>
                <a:cubicBezTo>
                  <a:pt x="240" y="62"/>
                  <a:pt x="238" y="58"/>
                  <a:pt x="238" y="58"/>
                </a:cubicBezTo>
                <a:close/>
              </a:path>
            </a:pathLst>
          </a:custGeom>
          <a:solidFill>
            <a:srgbClr val="9D0B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6"/>
          <p:cNvSpPr>
            <a:spLocks/>
          </p:cNvSpPr>
          <p:nvPr/>
        </p:nvSpPr>
        <p:spPr bwMode="auto">
          <a:xfrm>
            <a:off x="4126100" y="3224105"/>
            <a:ext cx="426960" cy="1427842"/>
          </a:xfrm>
          <a:custGeom>
            <a:avLst/>
            <a:gdLst>
              <a:gd name="T0" fmla="*/ 238 w 327"/>
              <a:gd name="T1" fmla="*/ 58 h 1086"/>
              <a:gd name="T2" fmla="*/ 137 w 327"/>
              <a:gd name="T3" fmla="*/ 6 h 1086"/>
              <a:gd name="T4" fmla="*/ 71 w 327"/>
              <a:gd name="T5" fmla="*/ 88 h 1086"/>
              <a:gd name="T6" fmla="*/ 73 w 327"/>
              <a:gd name="T7" fmla="*/ 132 h 1086"/>
              <a:gd name="T8" fmla="*/ 65 w 327"/>
              <a:gd name="T9" fmla="*/ 143 h 1086"/>
              <a:gd name="T10" fmla="*/ 80 w 327"/>
              <a:gd name="T11" fmla="*/ 173 h 1086"/>
              <a:gd name="T12" fmla="*/ 106 w 327"/>
              <a:gd name="T13" fmla="*/ 213 h 1086"/>
              <a:gd name="T14" fmla="*/ 119 w 327"/>
              <a:gd name="T15" fmla="*/ 231 h 1086"/>
              <a:gd name="T16" fmla="*/ 107 w 327"/>
              <a:gd name="T17" fmla="*/ 247 h 1086"/>
              <a:gd name="T18" fmla="*/ 69 w 327"/>
              <a:gd name="T19" fmla="*/ 334 h 1086"/>
              <a:gd name="T20" fmla="*/ 70 w 327"/>
              <a:gd name="T21" fmla="*/ 423 h 1086"/>
              <a:gd name="T22" fmla="*/ 63 w 327"/>
              <a:gd name="T23" fmla="*/ 512 h 1086"/>
              <a:gd name="T24" fmla="*/ 62 w 327"/>
              <a:gd name="T25" fmla="*/ 545 h 1086"/>
              <a:gd name="T26" fmla="*/ 59 w 327"/>
              <a:gd name="T27" fmla="*/ 570 h 1086"/>
              <a:gd name="T28" fmla="*/ 54 w 327"/>
              <a:gd name="T29" fmla="*/ 623 h 1086"/>
              <a:gd name="T30" fmla="*/ 64 w 327"/>
              <a:gd name="T31" fmla="*/ 641 h 1086"/>
              <a:gd name="T32" fmla="*/ 49 w 327"/>
              <a:gd name="T33" fmla="*/ 678 h 1086"/>
              <a:gd name="T34" fmla="*/ 28 w 327"/>
              <a:gd name="T35" fmla="*/ 721 h 1086"/>
              <a:gd name="T36" fmla="*/ 21 w 327"/>
              <a:gd name="T37" fmla="*/ 801 h 1086"/>
              <a:gd name="T38" fmla="*/ 24 w 327"/>
              <a:gd name="T39" fmla="*/ 856 h 1086"/>
              <a:gd name="T40" fmla="*/ 48 w 327"/>
              <a:gd name="T41" fmla="*/ 912 h 1086"/>
              <a:gd name="T42" fmla="*/ 65 w 327"/>
              <a:gd name="T43" fmla="*/ 945 h 1086"/>
              <a:gd name="T44" fmla="*/ 40 w 327"/>
              <a:gd name="T45" fmla="*/ 953 h 1086"/>
              <a:gd name="T46" fmla="*/ 8 w 327"/>
              <a:gd name="T47" fmla="*/ 986 h 1086"/>
              <a:gd name="T48" fmla="*/ 104 w 327"/>
              <a:gd name="T49" fmla="*/ 1004 h 1086"/>
              <a:gd name="T50" fmla="*/ 179 w 327"/>
              <a:gd name="T51" fmla="*/ 996 h 1086"/>
              <a:gd name="T52" fmla="*/ 180 w 327"/>
              <a:gd name="T53" fmla="*/ 952 h 1086"/>
              <a:gd name="T54" fmla="*/ 177 w 327"/>
              <a:gd name="T55" fmla="*/ 944 h 1086"/>
              <a:gd name="T56" fmla="*/ 192 w 327"/>
              <a:gd name="T57" fmla="*/ 962 h 1086"/>
              <a:gd name="T58" fmla="*/ 204 w 327"/>
              <a:gd name="T59" fmla="*/ 992 h 1086"/>
              <a:gd name="T60" fmla="*/ 202 w 327"/>
              <a:gd name="T61" fmla="*/ 1010 h 1086"/>
              <a:gd name="T62" fmla="*/ 162 w 327"/>
              <a:gd name="T63" fmla="*/ 1028 h 1086"/>
              <a:gd name="T64" fmla="*/ 137 w 327"/>
              <a:gd name="T65" fmla="*/ 1063 h 1086"/>
              <a:gd name="T66" fmla="*/ 273 w 327"/>
              <a:gd name="T67" fmla="*/ 1078 h 1086"/>
              <a:gd name="T68" fmla="*/ 326 w 327"/>
              <a:gd name="T69" fmla="*/ 1046 h 1086"/>
              <a:gd name="T70" fmla="*/ 310 w 327"/>
              <a:gd name="T71" fmla="*/ 1017 h 1086"/>
              <a:gd name="T72" fmla="*/ 316 w 327"/>
              <a:gd name="T73" fmla="*/ 989 h 1086"/>
              <a:gd name="T74" fmla="*/ 311 w 327"/>
              <a:gd name="T75" fmla="*/ 946 h 1086"/>
              <a:gd name="T76" fmla="*/ 297 w 327"/>
              <a:gd name="T77" fmla="*/ 848 h 1086"/>
              <a:gd name="T78" fmla="*/ 282 w 327"/>
              <a:gd name="T79" fmla="*/ 794 h 1086"/>
              <a:gd name="T80" fmla="*/ 289 w 327"/>
              <a:gd name="T81" fmla="*/ 719 h 1086"/>
              <a:gd name="T82" fmla="*/ 299 w 327"/>
              <a:gd name="T83" fmla="*/ 691 h 1086"/>
              <a:gd name="T84" fmla="*/ 298 w 327"/>
              <a:gd name="T85" fmla="*/ 601 h 1086"/>
              <a:gd name="T86" fmla="*/ 283 w 327"/>
              <a:gd name="T87" fmla="*/ 558 h 1086"/>
              <a:gd name="T88" fmla="*/ 297 w 327"/>
              <a:gd name="T89" fmla="*/ 515 h 1086"/>
              <a:gd name="T90" fmla="*/ 296 w 327"/>
              <a:gd name="T91" fmla="*/ 336 h 1086"/>
              <a:gd name="T92" fmla="*/ 244 w 327"/>
              <a:gd name="T93" fmla="*/ 240 h 1086"/>
              <a:gd name="T94" fmla="*/ 231 w 327"/>
              <a:gd name="T95" fmla="*/ 218 h 1086"/>
              <a:gd name="T96" fmla="*/ 210 w 327"/>
              <a:gd name="T97" fmla="*/ 204 h 1086"/>
              <a:gd name="T98" fmla="*/ 217 w 327"/>
              <a:gd name="T99" fmla="*/ 175 h 1086"/>
              <a:gd name="T100" fmla="*/ 243 w 327"/>
              <a:gd name="T101" fmla="*/ 154 h 1086"/>
              <a:gd name="T102" fmla="*/ 251 w 327"/>
              <a:gd name="T103" fmla="*/ 124 h 1086"/>
              <a:gd name="T104" fmla="*/ 238 w 327"/>
              <a:gd name="T105" fmla="*/ 118 h 1086"/>
              <a:gd name="T106" fmla="*/ 238 w 327"/>
              <a:gd name="T107" fmla="*/ 5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7" h="1086">
                <a:moveTo>
                  <a:pt x="238" y="58"/>
                </a:moveTo>
                <a:lnTo>
                  <a:pt x="238" y="58"/>
                </a:lnTo>
                <a:cubicBezTo>
                  <a:pt x="238" y="58"/>
                  <a:pt x="236" y="32"/>
                  <a:pt x="215" y="20"/>
                </a:cubicBezTo>
                <a:cubicBezTo>
                  <a:pt x="194" y="9"/>
                  <a:pt x="163" y="0"/>
                  <a:pt x="137" y="6"/>
                </a:cubicBezTo>
                <a:cubicBezTo>
                  <a:pt x="112" y="13"/>
                  <a:pt x="89" y="35"/>
                  <a:pt x="85" y="40"/>
                </a:cubicBezTo>
                <a:cubicBezTo>
                  <a:pt x="80" y="45"/>
                  <a:pt x="72" y="78"/>
                  <a:pt x="71" y="88"/>
                </a:cubicBezTo>
                <a:cubicBezTo>
                  <a:pt x="70" y="98"/>
                  <a:pt x="69" y="115"/>
                  <a:pt x="70" y="119"/>
                </a:cubicBezTo>
                <a:cubicBezTo>
                  <a:pt x="71" y="123"/>
                  <a:pt x="73" y="132"/>
                  <a:pt x="73" y="132"/>
                </a:cubicBezTo>
                <a:cubicBezTo>
                  <a:pt x="73" y="132"/>
                  <a:pt x="69" y="128"/>
                  <a:pt x="64" y="129"/>
                </a:cubicBezTo>
                <a:cubicBezTo>
                  <a:pt x="60" y="130"/>
                  <a:pt x="64" y="142"/>
                  <a:pt x="65" y="143"/>
                </a:cubicBezTo>
                <a:cubicBezTo>
                  <a:pt x="66" y="144"/>
                  <a:pt x="73" y="155"/>
                  <a:pt x="74" y="158"/>
                </a:cubicBezTo>
                <a:cubicBezTo>
                  <a:pt x="75" y="162"/>
                  <a:pt x="80" y="171"/>
                  <a:pt x="80" y="173"/>
                </a:cubicBezTo>
                <a:cubicBezTo>
                  <a:pt x="81" y="175"/>
                  <a:pt x="87" y="192"/>
                  <a:pt x="91" y="198"/>
                </a:cubicBezTo>
                <a:cubicBezTo>
                  <a:pt x="96" y="204"/>
                  <a:pt x="105" y="213"/>
                  <a:pt x="106" y="213"/>
                </a:cubicBezTo>
                <a:cubicBezTo>
                  <a:pt x="108" y="214"/>
                  <a:pt x="115" y="219"/>
                  <a:pt x="115" y="219"/>
                </a:cubicBezTo>
                <a:cubicBezTo>
                  <a:pt x="115" y="219"/>
                  <a:pt x="119" y="228"/>
                  <a:pt x="119" y="231"/>
                </a:cubicBezTo>
                <a:cubicBezTo>
                  <a:pt x="119" y="234"/>
                  <a:pt x="122" y="241"/>
                  <a:pt x="121" y="244"/>
                </a:cubicBezTo>
                <a:cubicBezTo>
                  <a:pt x="121" y="247"/>
                  <a:pt x="107" y="245"/>
                  <a:pt x="107" y="247"/>
                </a:cubicBezTo>
                <a:cubicBezTo>
                  <a:pt x="106" y="249"/>
                  <a:pt x="90" y="277"/>
                  <a:pt x="89" y="281"/>
                </a:cubicBezTo>
                <a:cubicBezTo>
                  <a:pt x="87" y="285"/>
                  <a:pt x="69" y="326"/>
                  <a:pt x="69" y="334"/>
                </a:cubicBezTo>
                <a:cubicBezTo>
                  <a:pt x="69" y="341"/>
                  <a:pt x="66" y="360"/>
                  <a:pt x="68" y="373"/>
                </a:cubicBezTo>
                <a:cubicBezTo>
                  <a:pt x="71" y="386"/>
                  <a:pt x="71" y="414"/>
                  <a:pt x="70" y="423"/>
                </a:cubicBezTo>
                <a:cubicBezTo>
                  <a:pt x="69" y="431"/>
                  <a:pt x="70" y="469"/>
                  <a:pt x="70" y="474"/>
                </a:cubicBezTo>
                <a:cubicBezTo>
                  <a:pt x="69" y="478"/>
                  <a:pt x="63" y="512"/>
                  <a:pt x="63" y="512"/>
                </a:cubicBezTo>
                <a:cubicBezTo>
                  <a:pt x="63" y="512"/>
                  <a:pt x="59" y="523"/>
                  <a:pt x="64" y="529"/>
                </a:cubicBezTo>
                <a:cubicBezTo>
                  <a:pt x="68" y="535"/>
                  <a:pt x="63" y="541"/>
                  <a:pt x="62" y="545"/>
                </a:cubicBezTo>
                <a:cubicBezTo>
                  <a:pt x="61" y="550"/>
                  <a:pt x="58" y="559"/>
                  <a:pt x="57" y="564"/>
                </a:cubicBezTo>
                <a:cubicBezTo>
                  <a:pt x="57" y="568"/>
                  <a:pt x="57" y="571"/>
                  <a:pt x="59" y="570"/>
                </a:cubicBezTo>
                <a:cubicBezTo>
                  <a:pt x="62" y="569"/>
                  <a:pt x="52" y="587"/>
                  <a:pt x="52" y="592"/>
                </a:cubicBezTo>
                <a:cubicBezTo>
                  <a:pt x="51" y="598"/>
                  <a:pt x="51" y="621"/>
                  <a:pt x="54" y="623"/>
                </a:cubicBezTo>
                <a:cubicBezTo>
                  <a:pt x="57" y="626"/>
                  <a:pt x="62" y="627"/>
                  <a:pt x="62" y="627"/>
                </a:cubicBezTo>
                <a:cubicBezTo>
                  <a:pt x="62" y="627"/>
                  <a:pt x="62" y="641"/>
                  <a:pt x="64" y="641"/>
                </a:cubicBezTo>
                <a:cubicBezTo>
                  <a:pt x="65" y="642"/>
                  <a:pt x="63" y="651"/>
                  <a:pt x="59" y="655"/>
                </a:cubicBezTo>
                <a:cubicBezTo>
                  <a:pt x="55" y="660"/>
                  <a:pt x="50" y="675"/>
                  <a:pt x="49" y="678"/>
                </a:cubicBezTo>
                <a:cubicBezTo>
                  <a:pt x="48" y="680"/>
                  <a:pt x="41" y="693"/>
                  <a:pt x="38" y="693"/>
                </a:cubicBezTo>
                <a:cubicBezTo>
                  <a:pt x="36" y="694"/>
                  <a:pt x="29" y="716"/>
                  <a:pt x="28" y="721"/>
                </a:cubicBezTo>
                <a:cubicBezTo>
                  <a:pt x="27" y="727"/>
                  <a:pt x="23" y="751"/>
                  <a:pt x="23" y="755"/>
                </a:cubicBezTo>
                <a:cubicBezTo>
                  <a:pt x="23" y="760"/>
                  <a:pt x="21" y="790"/>
                  <a:pt x="21" y="801"/>
                </a:cubicBezTo>
                <a:cubicBezTo>
                  <a:pt x="21" y="811"/>
                  <a:pt x="20" y="826"/>
                  <a:pt x="20" y="830"/>
                </a:cubicBezTo>
                <a:cubicBezTo>
                  <a:pt x="20" y="834"/>
                  <a:pt x="23" y="849"/>
                  <a:pt x="24" y="856"/>
                </a:cubicBezTo>
                <a:cubicBezTo>
                  <a:pt x="24" y="864"/>
                  <a:pt x="28" y="892"/>
                  <a:pt x="35" y="899"/>
                </a:cubicBezTo>
                <a:cubicBezTo>
                  <a:pt x="43" y="906"/>
                  <a:pt x="43" y="910"/>
                  <a:pt x="48" y="912"/>
                </a:cubicBezTo>
                <a:cubicBezTo>
                  <a:pt x="53" y="914"/>
                  <a:pt x="56" y="921"/>
                  <a:pt x="56" y="925"/>
                </a:cubicBezTo>
                <a:cubicBezTo>
                  <a:pt x="56" y="929"/>
                  <a:pt x="63" y="944"/>
                  <a:pt x="65" y="945"/>
                </a:cubicBezTo>
                <a:cubicBezTo>
                  <a:pt x="68" y="946"/>
                  <a:pt x="58" y="950"/>
                  <a:pt x="58" y="950"/>
                </a:cubicBezTo>
                <a:cubicBezTo>
                  <a:pt x="58" y="950"/>
                  <a:pt x="43" y="953"/>
                  <a:pt x="40" y="953"/>
                </a:cubicBezTo>
                <a:cubicBezTo>
                  <a:pt x="37" y="954"/>
                  <a:pt x="15" y="953"/>
                  <a:pt x="10" y="961"/>
                </a:cubicBezTo>
                <a:cubicBezTo>
                  <a:pt x="5" y="970"/>
                  <a:pt x="0" y="979"/>
                  <a:pt x="8" y="986"/>
                </a:cubicBezTo>
                <a:cubicBezTo>
                  <a:pt x="16" y="993"/>
                  <a:pt x="20" y="1004"/>
                  <a:pt x="48" y="1009"/>
                </a:cubicBezTo>
                <a:cubicBezTo>
                  <a:pt x="75" y="1014"/>
                  <a:pt x="104" y="1004"/>
                  <a:pt x="104" y="1004"/>
                </a:cubicBezTo>
                <a:cubicBezTo>
                  <a:pt x="104" y="1004"/>
                  <a:pt x="153" y="1008"/>
                  <a:pt x="162" y="1004"/>
                </a:cubicBezTo>
                <a:cubicBezTo>
                  <a:pt x="170" y="999"/>
                  <a:pt x="179" y="997"/>
                  <a:pt x="179" y="996"/>
                </a:cubicBezTo>
                <a:cubicBezTo>
                  <a:pt x="179" y="994"/>
                  <a:pt x="188" y="980"/>
                  <a:pt x="188" y="977"/>
                </a:cubicBezTo>
                <a:cubicBezTo>
                  <a:pt x="188" y="974"/>
                  <a:pt x="186" y="955"/>
                  <a:pt x="180" y="952"/>
                </a:cubicBezTo>
                <a:cubicBezTo>
                  <a:pt x="174" y="949"/>
                  <a:pt x="172" y="947"/>
                  <a:pt x="172" y="947"/>
                </a:cubicBezTo>
                <a:cubicBezTo>
                  <a:pt x="172" y="947"/>
                  <a:pt x="171" y="943"/>
                  <a:pt x="177" y="944"/>
                </a:cubicBezTo>
                <a:cubicBezTo>
                  <a:pt x="184" y="944"/>
                  <a:pt x="189" y="948"/>
                  <a:pt x="192" y="948"/>
                </a:cubicBezTo>
                <a:cubicBezTo>
                  <a:pt x="195" y="948"/>
                  <a:pt x="191" y="956"/>
                  <a:pt x="192" y="962"/>
                </a:cubicBezTo>
                <a:cubicBezTo>
                  <a:pt x="193" y="968"/>
                  <a:pt x="196" y="976"/>
                  <a:pt x="194" y="977"/>
                </a:cubicBezTo>
                <a:cubicBezTo>
                  <a:pt x="191" y="979"/>
                  <a:pt x="200" y="989"/>
                  <a:pt x="204" y="992"/>
                </a:cubicBezTo>
                <a:cubicBezTo>
                  <a:pt x="209" y="995"/>
                  <a:pt x="207" y="999"/>
                  <a:pt x="204" y="1002"/>
                </a:cubicBezTo>
                <a:cubicBezTo>
                  <a:pt x="200" y="1005"/>
                  <a:pt x="204" y="1010"/>
                  <a:pt x="202" y="1010"/>
                </a:cubicBezTo>
                <a:cubicBezTo>
                  <a:pt x="201" y="1010"/>
                  <a:pt x="182" y="1021"/>
                  <a:pt x="179" y="1024"/>
                </a:cubicBezTo>
                <a:cubicBezTo>
                  <a:pt x="177" y="1027"/>
                  <a:pt x="165" y="1026"/>
                  <a:pt x="162" y="1028"/>
                </a:cubicBezTo>
                <a:cubicBezTo>
                  <a:pt x="159" y="1030"/>
                  <a:pt x="138" y="1034"/>
                  <a:pt x="135" y="1040"/>
                </a:cubicBezTo>
                <a:cubicBezTo>
                  <a:pt x="131" y="1046"/>
                  <a:pt x="126" y="1054"/>
                  <a:pt x="137" y="1063"/>
                </a:cubicBezTo>
                <a:cubicBezTo>
                  <a:pt x="148" y="1072"/>
                  <a:pt x="168" y="1086"/>
                  <a:pt x="213" y="1082"/>
                </a:cubicBezTo>
                <a:cubicBezTo>
                  <a:pt x="258" y="1077"/>
                  <a:pt x="268" y="1077"/>
                  <a:pt x="273" y="1078"/>
                </a:cubicBezTo>
                <a:cubicBezTo>
                  <a:pt x="279" y="1079"/>
                  <a:pt x="312" y="1079"/>
                  <a:pt x="319" y="1071"/>
                </a:cubicBezTo>
                <a:cubicBezTo>
                  <a:pt x="325" y="1062"/>
                  <a:pt x="327" y="1051"/>
                  <a:pt x="326" y="1046"/>
                </a:cubicBezTo>
                <a:cubicBezTo>
                  <a:pt x="326" y="1042"/>
                  <a:pt x="323" y="1027"/>
                  <a:pt x="318" y="1024"/>
                </a:cubicBezTo>
                <a:cubicBezTo>
                  <a:pt x="313" y="1022"/>
                  <a:pt x="309" y="1019"/>
                  <a:pt x="310" y="1017"/>
                </a:cubicBezTo>
                <a:cubicBezTo>
                  <a:pt x="311" y="1014"/>
                  <a:pt x="321" y="1004"/>
                  <a:pt x="321" y="1002"/>
                </a:cubicBezTo>
                <a:cubicBezTo>
                  <a:pt x="320" y="1000"/>
                  <a:pt x="316" y="993"/>
                  <a:pt x="316" y="989"/>
                </a:cubicBezTo>
                <a:cubicBezTo>
                  <a:pt x="316" y="985"/>
                  <a:pt x="315" y="973"/>
                  <a:pt x="313" y="971"/>
                </a:cubicBezTo>
                <a:cubicBezTo>
                  <a:pt x="310" y="970"/>
                  <a:pt x="315" y="950"/>
                  <a:pt x="311" y="946"/>
                </a:cubicBezTo>
                <a:cubicBezTo>
                  <a:pt x="307" y="942"/>
                  <a:pt x="307" y="899"/>
                  <a:pt x="305" y="888"/>
                </a:cubicBezTo>
                <a:cubicBezTo>
                  <a:pt x="303" y="878"/>
                  <a:pt x="298" y="854"/>
                  <a:pt x="297" y="848"/>
                </a:cubicBezTo>
                <a:cubicBezTo>
                  <a:pt x="296" y="842"/>
                  <a:pt x="283" y="810"/>
                  <a:pt x="283" y="806"/>
                </a:cubicBezTo>
                <a:cubicBezTo>
                  <a:pt x="283" y="803"/>
                  <a:pt x="280" y="801"/>
                  <a:pt x="282" y="794"/>
                </a:cubicBezTo>
                <a:cubicBezTo>
                  <a:pt x="284" y="787"/>
                  <a:pt x="300" y="757"/>
                  <a:pt x="296" y="747"/>
                </a:cubicBezTo>
                <a:cubicBezTo>
                  <a:pt x="292" y="738"/>
                  <a:pt x="289" y="721"/>
                  <a:pt x="289" y="719"/>
                </a:cubicBezTo>
                <a:cubicBezTo>
                  <a:pt x="289" y="718"/>
                  <a:pt x="294" y="712"/>
                  <a:pt x="295" y="709"/>
                </a:cubicBezTo>
                <a:cubicBezTo>
                  <a:pt x="295" y="706"/>
                  <a:pt x="300" y="696"/>
                  <a:pt x="299" y="691"/>
                </a:cubicBezTo>
                <a:cubicBezTo>
                  <a:pt x="298" y="686"/>
                  <a:pt x="302" y="663"/>
                  <a:pt x="301" y="659"/>
                </a:cubicBezTo>
                <a:cubicBezTo>
                  <a:pt x="300" y="655"/>
                  <a:pt x="304" y="612"/>
                  <a:pt x="298" y="601"/>
                </a:cubicBezTo>
                <a:cubicBezTo>
                  <a:pt x="291" y="590"/>
                  <a:pt x="289" y="567"/>
                  <a:pt x="285" y="565"/>
                </a:cubicBezTo>
                <a:cubicBezTo>
                  <a:pt x="282" y="563"/>
                  <a:pt x="280" y="559"/>
                  <a:pt x="283" y="558"/>
                </a:cubicBezTo>
                <a:cubicBezTo>
                  <a:pt x="286" y="557"/>
                  <a:pt x="298" y="552"/>
                  <a:pt x="298" y="546"/>
                </a:cubicBezTo>
                <a:cubicBezTo>
                  <a:pt x="298" y="540"/>
                  <a:pt x="296" y="530"/>
                  <a:pt x="297" y="515"/>
                </a:cubicBezTo>
                <a:cubicBezTo>
                  <a:pt x="299" y="500"/>
                  <a:pt x="307" y="434"/>
                  <a:pt x="305" y="422"/>
                </a:cubicBezTo>
                <a:cubicBezTo>
                  <a:pt x="303" y="411"/>
                  <a:pt x="308" y="358"/>
                  <a:pt x="296" y="336"/>
                </a:cubicBezTo>
                <a:cubicBezTo>
                  <a:pt x="285" y="314"/>
                  <a:pt x="268" y="285"/>
                  <a:pt x="263" y="280"/>
                </a:cubicBezTo>
                <a:cubicBezTo>
                  <a:pt x="258" y="276"/>
                  <a:pt x="244" y="242"/>
                  <a:pt x="244" y="240"/>
                </a:cubicBezTo>
                <a:cubicBezTo>
                  <a:pt x="243" y="238"/>
                  <a:pt x="244" y="234"/>
                  <a:pt x="241" y="232"/>
                </a:cubicBezTo>
                <a:cubicBezTo>
                  <a:pt x="238" y="231"/>
                  <a:pt x="231" y="221"/>
                  <a:pt x="231" y="218"/>
                </a:cubicBezTo>
                <a:cubicBezTo>
                  <a:pt x="230" y="215"/>
                  <a:pt x="221" y="209"/>
                  <a:pt x="218" y="208"/>
                </a:cubicBezTo>
                <a:cubicBezTo>
                  <a:pt x="216" y="207"/>
                  <a:pt x="212" y="204"/>
                  <a:pt x="210" y="204"/>
                </a:cubicBezTo>
                <a:cubicBezTo>
                  <a:pt x="208" y="204"/>
                  <a:pt x="209" y="201"/>
                  <a:pt x="209" y="196"/>
                </a:cubicBezTo>
                <a:cubicBezTo>
                  <a:pt x="209" y="192"/>
                  <a:pt x="216" y="178"/>
                  <a:pt x="217" y="175"/>
                </a:cubicBezTo>
                <a:cubicBezTo>
                  <a:pt x="218" y="172"/>
                  <a:pt x="222" y="178"/>
                  <a:pt x="229" y="173"/>
                </a:cubicBezTo>
                <a:cubicBezTo>
                  <a:pt x="235" y="168"/>
                  <a:pt x="243" y="158"/>
                  <a:pt x="243" y="154"/>
                </a:cubicBezTo>
                <a:cubicBezTo>
                  <a:pt x="244" y="150"/>
                  <a:pt x="250" y="147"/>
                  <a:pt x="250" y="147"/>
                </a:cubicBezTo>
                <a:cubicBezTo>
                  <a:pt x="250" y="147"/>
                  <a:pt x="255" y="129"/>
                  <a:pt x="251" y="124"/>
                </a:cubicBezTo>
                <a:cubicBezTo>
                  <a:pt x="248" y="120"/>
                  <a:pt x="242" y="123"/>
                  <a:pt x="239" y="124"/>
                </a:cubicBezTo>
                <a:cubicBezTo>
                  <a:pt x="236" y="124"/>
                  <a:pt x="237" y="120"/>
                  <a:pt x="238" y="118"/>
                </a:cubicBezTo>
                <a:cubicBezTo>
                  <a:pt x="239" y="116"/>
                  <a:pt x="242" y="97"/>
                  <a:pt x="241" y="79"/>
                </a:cubicBezTo>
                <a:cubicBezTo>
                  <a:pt x="240" y="62"/>
                  <a:pt x="238" y="58"/>
                  <a:pt x="238" y="58"/>
                </a:cubicBezTo>
                <a:close/>
              </a:path>
            </a:pathLst>
          </a:custGeom>
          <a:solidFill>
            <a:srgbClr val="9D0B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6"/>
          <p:cNvSpPr>
            <a:spLocks/>
          </p:cNvSpPr>
          <p:nvPr/>
        </p:nvSpPr>
        <p:spPr bwMode="auto">
          <a:xfrm>
            <a:off x="4765746" y="3241645"/>
            <a:ext cx="426960" cy="1427842"/>
          </a:xfrm>
          <a:custGeom>
            <a:avLst/>
            <a:gdLst>
              <a:gd name="T0" fmla="*/ 238 w 327"/>
              <a:gd name="T1" fmla="*/ 58 h 1086"/>
              <a:gd name="T2" fmla="*/ 137 w 327"/>
              <a:gd name="T3" fmla="*/ 6 h 1086"/>
              <a:gd name="T4" fmla="*/ 71 w 327"/>
              <a:gd name="T5" fmla="*/ 88 h 1086"/>
              <a:gd name="T6" fmla="*/ 73 w 327"/>
              <a:gd name="T7" fmla="*/ 132 h 1086"/>
              <a:gd name="T8" fmla="*/ 65 w 327"/>
              <a:gd name="T9" fmla="*/ 143 h 1086"/>
              <a:gd name="T10" fmla="*/ 80 w 327"/>
              <a:gd name="T11" fmla="*/ 173 h 1086"/>
              <a:gd name="T12" fmla="*/ 106 w 327"/>
              <a:gd name="T13" fmla="*/ 213 h 1086"/>
              <a:gd name="T14" fmla="*/ 119 w 327"/>
              <a:gd name="T15" fmla="*/ 231 h 1086"/>
              <a:gd name="T16" fmla="*/ 107 w 327"/>
              <a:gd name="T17" fmla="*/ 247 h 1086"/>
              <a:gd name="T18" fmla="*/ 69 w 327"/>
              <a:gd name="T19" fmla="*/ 334 h 1086"/>
              <a:gd name="T20" fmla="*/ 70 w 327"/>
              <a:gd name="T21" fmla="*/ 423 h 1086"/>
              <a:gd name="T22" fmla="*/ 63 w 327"/>
              <a:gd name="T23" fmla="*/ 512 h 1086"/>
              <a:gd name="T24" fmla="*/ 62 w 327"/>
              <a:gd name="T25" fmla="*/ 545 h 1086"/>
              <a:gd name="T26" fmla="*/ 59 w 327"/>
              <a:gd name="T27" fmla="*/ 570 h 1086"/>
              <a:gd name="T28" fmla="*/ 54 w 327"/>
              <a:gd name="T29" fmla="*/ 623 h 1086"/>
              <a:gd name="T30" fmla="*/ 64 w 327"/>
              <a:gd name="T31" fmla="*/ 641 h 1086"/>
              <a:gd name="T32" fmla="*/ 49 w 327"/>
              <a:gd name="T33" fmla="*/ 678 h 1086"/>
              <a:gd name="T34" fmla="*/ 28 w 327"/>
              <a:gd name="T35" fmla="*/ 721 h 1086"/>
              <a:gd name="T36" fmla="*/ 21 w 327"/>
              <a:gd name="T37" fmla="*/ 801 h 1086"/>
              <a:gd name="T38" fmla="*/ 24 w 327"/>
              <a:gd name="T39" fmla="*/ 856 h 1086"/>
              <a:gd name="T40" fmla="*/ 48 w 327"/>
              <a:gd name="T41" fmla="*/ 912 h 1086"/>
              <a:gd name="T42" fmla="*/ 65 w 327"/>
              <a:gd name="T43" fmla="*/ 945 h 1086"/>
              <a:gd name="T44" fmla="*/ 40 w 327"/>
              <a:gd name="T45" fmla="*/ 953 h 1086"/>
              <a:gd name="T46" fmla="*/ 8 w 327"/>
              <a:gd name="T47" fmla="*/ 986 h 1086"/>
              <a:gd name="T48" fmla="*/ 104 w 327"/>
              <a:gd name="T49" fmla="*/ 1004 h 1086"/>
              <a:gd name="T50" fmla="*/ 179 w 327"/>
              <a:gd name="T51" fmla="*/ 996 h 1086"/>
              <a:gd name="T52" fmla="*/ 180 w 327"/>
              <a:gd name="T53" fmla="*/ 952 h 1086"/>
              <a:gd name="T54" fmla="*/ 177 w 327"/>
              <a:gd name="T55" fmla="*/ 944 h 1086"/>
              <a:gd name="T56" fmla="*/ 192 w 327"/>
              <a:gd name="T57" fmla="*/ 962 h 1086"/>
              <a:gd name="T58" fmla="*/ 204 w 327"/>
              <a:gd name="T59" fmla="*/ 992 h 1086"/>
              <a:gd name="T60" fmla="*/ 202 w 327"/>
              <a:gd name="T61" fmla="*/ 1010 h 1086"/>
              <a:gd name="T62" fmla="*/ 162 w 327"/>
              <a:gd name="T63" fmla="*/ 1028 h 1086"/>
              <a:gd name="T64" fmla="*/ 137 w 327"/>
              <a:gd name="T65" fmla="*/ 1063 h 1086"/>
              <a:gd name="T66" fmla="*/ 273 w 327"/>
              <a:gd name="T67" fmla="*/ 1078 h 1086"/>
              <a:gd name="T68" fmla="*/ 326 w 327"/>
              <a:gd name="T69" fmla="*/ 1046 h 1086"/>
              <a:gd name="T70" fmla="*/ 310 w 327"/>
              <a:gd name="T71" fmla="*/ 1017 h 1086"/>
              <a:gd name="T72" fmla="*/ 316 w 327"/>
              <a:gd name="T73" fmla="*/ 989 h 1086"/>
              <a:gd name="T74" fmla="*/ 311 w 327"/>
              <a:gd name="T75" fmla="*/ 946 h 1086"/>
              <a:gd name="T76" fmla="*/ 297 w 327"/>
              <a:gd name="T77" fmla="*/ 848 h 1086"/>
              <a:gd name="T78" fmla="*/ 282 w 327"/>
              <a:gd name="T79" fmla="*/ 794 h 1086"/>
              <a:gd name="T80" fmla="*/ 289 w 327"/>
              <a:gd name="T81" fmla="*/ 719 h 1086"/>
              <a:gd name="T82" fmla="*/ 299 w 327"/>
              <a:gd name="T83" fmla="*/ 691 h 1086"/>
              <a:gd name="T84" fmla="*/ 298 w 327"/>
              <a:gd name="T85" fmla="*/ 601 h 1086"/>
              <a:gd name="T86" fmla="*/ 283 w 327"/>
              <a:gd name="T87" fmla="*/ 558 h 1086"/>
              <a:gd name="T88" fmla="*/ 297 w 327"/>
              <a:gd name="T89" fmla="*/ 515 h 1086"/>
              <a:gd name="T90" fmla="*/ 296 w 327"/>
              <a:gd name="T91" fmla="*/ 336 h 1086"/>
              <a:gd name="T92" fmla="*/ 244 w 327"/>
              <a:gd name="T93" fmla="*/ 240 h 1086"/>
              <a:gd name="T94" fmla="*/ 231 w 327"/>
              <a:gd name="T95" fmla="*/ 218 h 1086"/>
              <a:gd name="T96" fmla="*/ 210 w 327"/>
              <a:gd name="T97" fmla="*/ 204 h 1086"/>
              <a:gd name="T98" fmla="*/ 217 w 327"/>
              <a:gd name="T99" fmla="*/ 175 h 1086"/>
              <a:gd name="T100" fmla="*/ 243 w 327"/>
              <a:gd name="T101" fmla="*/ 154 h 1086"/>
              <a:gd name="T102" fmla="*/ 251 w 327"/>
              <a:gd name="T103" fmla="*/ 124 h 1086"/>
              <a:gd name="T104" fmla="*/ 238 w 327"/>
              <a:gd name="T105" fmla="*/ 118 h 1086"/>
              <a:gd name="T106" fmla="*/ 238 w 327"/>
              <a:gd name="T107" fmla="*/ 5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7" h="1086">
                <a:moveTo>
                  <a:pt x="238" y="58"/>
                </a:moveTo>
                <a:lnTo>
                  <a:pt x="238" y="58"/>
                </a:lnTo>
                <a:cubicBezTo>
                  <a:pt x="238" y="58"/>
                  <a:pt x="236" y="32"/>
                  <a:pt x="215" y="20"/>
                </a:cubicBezTo>
                <a:cubicBezTo>
                  <a:pt x="194" y="9"/>
                  <a:pt x="163" y="0"/>
                  <a:pt x="137" y="6"/>
                </a:cubicBezTo>
                <a:cubicBezTo>
                  <a:pt x="112" y="13"/>
                  <a:pt x="89" y="35"/>
                  <a:pt x="85" y="40"/>
                </a:cubicBezTo>
                <a:cubicBezTo>
                  <a:pt x="80" y="45"/>
                  <a:pt x="72" y="78"/>
                  <a:pt x="71" y="88"/>
                </a:cubicBezTo>
                <a:cubicBezTo>
                  <a:pt x="70" y="98"/>
                  <a:pt x="69" y="115"/>
                  <a:pt x="70" y="119"/>
                </a:cubicBezTo>
                <a:cubicBezTo>
                  <a:pt x="71" y="123"/>
                  <a:pt x="73" y="132"/>
                  <a:pt x="73" y="132"/>
                </a:cubicBezTo>
                <a:cubicBezTo>
                  <a:pt x="73" y="132"/>
                  <a:pt x="69" y="128"/>
                  <a:pt x="64" y="129"/>
                </a:cubicBezTo>
                <a:cubicBezTo>
                  <a:pt x="60" y="130"/>
                  <a:pt x="64" y="142"/>
                  <a:pt x="65" y="143"/>
                </a:cubicBezTo>
                <a:cubicBezTo>
                  <a:pt x="66" y="144"/>
                  <a:pt x="73" y="155"/>
                  <a:pt x="74" y="158"/>
                </a:cubicBezTo>
                <a:cubicBezTo>
                  <a:pt x="75" y="162"/>
                  <a:pt x="80" y="171"/>
                  <a:pt x="80" y="173"/>
                </a:cubicBezTo>
                <a:cubicBezTo>
                  <a:pt x="81" y="175"/>
                  <a:pt x="87" y="192"/>
                  <a:pt x="91" y="198"/>
                </a:cubicBezTo>
                <a:cubicBezTo>
                  <a:pt x="96" y="204"/>
                  <a:pt x="105" y="213"/>
                  <a:pt x="106" y="213"/>
                </a:cubicBezTo>
                <a:cubicBezTo>
                  <a:pt x="108" y="214"/>
                  <a:pt x="115" y="219"/>
                  <a:pt x="115" y="219"/>
                </a:cubicBezTo>
                <a:cubicBezTo>
                  <a:pt x="115" y="219"/>
                  <a:pt x="119" y="228"/>
                  <a:pt x="119" y="231"/>
                </a:cubicBezTo>
                <a:cubicBezTo>
                  <a:pt x="119" y="234"/>
                  <a:pt x="122" y="241"/>
                  <a:pt x="121" y="244"/>
                </a:cubicBezTo>
                <a:cubicBezTo>
                  <a:pt x="121" y="247"/>
                  <a:pt x="107" y="245"/>
                  <a:pt x="107" y="247"/>
                </a:cubicBezTo>
                <a:cubicBezTo>
                  <a:pt x="106" y="249"/>
                  <a:pt x="90" y="277"/>
                  <a:pt x="89" y="281"/>
                </a:cubicBezTo>
                <a:cubicBezTo>
                  <a:pt x="87" y="285"/>
                  <a:pt x="69" y="326"/>
                  <a:pt x="69" y="334"/>
                </a:cubicBezTo>
                <a:cubicBezTo>
                  <a:pt x="69" y="341"/>
                  <a:pt x="66" y="360"/>
                  <a:pt x="68" y="373"/>
                </a:cubicBezTo>
                <a:cubicBezTo>
                  <a:pt x="71" y="386"/>
                  <a:pt x="71" y="414"/>
                  <a:pt x="70" y="423"/>
                </a:cubicBezTo>
                <a:cubicBezTo>
                  <a:pt x="69" y="431"/>
                  <a:pt x="70" y="469"/>
                  <a:pt x="70" y="474"/>
                </a:cubicBezTo>
                <a:cubicBezTo>
                  <a:pt x="69" y="478"/>
                  <a:pt x="63" y="512"/>
                  <a:pt x="63" y="512"/>
                </a:cubicBezTo>
                <a:cubicBezTo>
                  <a:pt x="63" y="512"/>
                  <a:pt x="59" y="523"/>
                  <a:pt x="64" y="529"/>
                </a:cubicBezTo>
                <a:cubicBezTo>
                  <a:pt x="68" y="535"/>
                  <a:pt x="63" y="541"/>
                  <a:pt x="62" y="545"/>
                </a:cubicBezTo>
                <a:cubicBezTo>
                  <a:pt x="61" y="550"/>
                  <a:pt x="58" y="559"/>
                  <a:pt x="57" y="564"/>
                </a:cubicBezTo>
                <a:cubicBezTo>
                  <a:pt x="57" y="568"/>
                  <a:pt x="57" y="571"/>
                  <a:pt x="59" y="570"/>
                </a:cubicBezTo>
                <a:cubicBezTo>
                  <a:pt x="62" y="569"/>
                  <a:pt x="52" y="587"/>
                  <a:pt x="52" y="592"/>
                </a:cubicBezTo>
                <a:cubicBezTo>
                  <a:pt x="51" y="598"/>
                  <a:pt x="51" y="621"/>
                  <a:pt x="54" y="623"/>
                </a:cubicBezTo>
                <a:cubicBezTo>
                  <a:pt x="57" y="626"/>
                  <a:pt x="62" y="627"/>
                  <a:pt x="62" y="627"/>
                </a:cubicBezTo>
                <a:cubicBezTo>
                  <a:pt x="62" y="627"/>
                  <a:pt x="62" y="641"/>
                  <a:pt x="64" y="641"/>
                </a:cubicBezTo>
                <a:cubicBezTo>
                  <a:pt x="65" y="642"/>
                  <a:pt x="63" y="651"/>
                  <a:pt x="59" y="655"/>
                </a:cubicBezTo>
                <a:cubicBezTo>
                  <a:pt x="55" y="660"/>
                  <a:pt x="50" y="675"/>
                  <a:pt x="49" y="678"/>
                </a:cubicBezTo>
                <a:cubicBezTo>
                  <a:pt x="48" y="680"/>
                  <a:pt x="41" y="693"/>
                  <a:pt x="38" y="693"/>
                </a:cubicBezTo>
                <a:cubicBezTo>
                  <a:pt x="36" y="694"/>
                  <a:pt x="29" y="716"/>
                  <a:pt x="28" y="721"/>
                </a:cubicBezTo>
                <a:cubicBezTo>
                  <a:pt x="27" y="727"/>
                  <a:pt x="23" y="751"/>
                  <a:pt x="23" y="755"/>
                </a:cubicBezTo>
                <a:cubicBezTo>
                  <a:pt x="23" y="760"/>
                  <a:pt x="21" y="790"/>
                  <a:pt x="21" y="801"/>
                </a:cubicBezTo>
                <a:cubicBezTo>
                  <a:pt x="21" y="811"/>
                  <a:pt x="20" y="826"/>
                  <a:pt x="20" y="830"/>
                </a:cubicBezTo>
                <a:cubicBezTo>
                  <a:pt x="20" y="834"/>
                  <a:pt x="23" y="849"/>
                  <a:pt x="24" y="856"/>
                </a:cubicBezTo>
                <a:cubicBezTo>
                  <a:pt x="24" y="864"/>
                  <a:pt x="28" y="892"/>
                  <a:pt x="35" y="899"/>
                </a:cubicBezTo>
                <a:cubicBezTo>
                  <a:pt x="43" y="906"/>
                  <a:pt x="43" y="910"/>
                  <a:pt x="48" y="912"/>
                </a:cubicBezTo>
                <a:cubicBezTo>
                  <a:pt x="53" y="914"/>
                  <a:pt x="56" y="921"/>
                  <a:pt x="56" y="925"/>
                </a:cubicBezTo>
                <a:cubicBezTo>
                  <a:pt x="56" y="929"/>
                  <a:pt x="63" y="944"/>
                  <a:pt x="65" y="945"/>
                </a:cubicBezTo>
                <a:cubicBezTo>
                  <a:pt x="68" y="946"/>
                  <a:pt x="58" y="950"/>
                  <a:pt x="58" y="950"/>
                </a:cubicBezTo>
                <a:cubicBezTo>
                  <a:pt x="58" y="950"/>
                  <a:pt x="43" y="953"/>
                  <a:pt x="40" y="953"/>
                </a:cubicBezTo>
                <a:cubicBezTo>
                  <a:pt x="37" y="954"/>
                  <a:pt x="15" y="953"/>
                  <a:pt x="10" y="961"/>
                </a:cubicBezTo>
                <a:cubicBezTo>
                  <a:pt x="5" y="970"/>
                  <a:pt x="0" y="979"/>
                  <a:pt x="8" y="986"/>
                </a:cubicBezTo>
                <a:cubicBezTo>
                  <a:pt x="16" y="993"/>
                  <a:pt x="20" y="1004"/>
                  <a:pt x="48" y="1009"/>
                </a:cubicBezTo>
                <a:cubicBezTo>
                  <a:pt x="75" y="1014"/>
                  <a:pt x="104" y="1004"/>
                  <a:pt x="104" y="1004"/>
                </a:cubicBezTo>
                <a:cubicBezTo>
                  <a:pt x="104" y="1004"/>
                  <a:pt x="153" y="1008"/>
                  <a:pt x="162" y="1004"/>
                </a:cubicBezTo>
                <a:cubicBezTo>
                  <a:pt x="170" y="999"/>
                  <a:pt x="179" y="997"/>
                  <a:pt x="179" y="996"/>
                </a:cubicBezTo>
                <a:cubicBezTo>
                  <a:pt x="179" y="994"/>
                  <a:pt x="188" y="980"/>
                  <a:pt x="188" y="977"/>
                </a:cubicBezTo>
                <a:cubicBezTo>
                  <a:pt x="188" y="974"/>
                  <a:pt x="186" y="955"/>
                  <a:pt x="180" y="952"/>
                </a:cubicBezTo>
                <a:cubicBezTo>
                  <a:pt x="174" y="949"/>
                  <a:pt x="172" y="947"/>
                  <a:pt x="172" y="947"/>
                </a:cubicBezTo>
                <a:cubicBezTo>
                  <a:pt x="172" y="947"/>
                  <a:pt x="171" y="943"/>
                  <a:pt x="177" y="944"/>
                </a:cubicBezTo>
                <a:cubicBezTo>
                  <a:pt x="184" y="944"/>
                  <a:pt x="189" y="948"/>
                  <a:pt x="192" y="948"/>
                </a:cubicBezTo>
                <a:cubicBezTo>
                  <a:pt x="195" y="948"/>
                  <a:pt x="191" y="956"/>
                  <a:pt x="192" y="962"/>
                </a:cubicBezTo>
                <a:cubicBezTo>
                  <a:pt x="193" y="968"/>
                  <a:pt x="196" y="976"/>
                  <a:pt x="194" y="977"/>
                </a:cubicBezTo>
                <a:cubicBezTo>
                  <a:pt x="191" y="979"/>
                  <a:pt x="200" y="989"/>
                  <a:pt x="204" y="992"/>
                </a:cubicBezTo>
                <a:cubicBezTo>
                  <a:pt x="209" y="995"/>
                  <a:pt x="207" y="999"/>
                  <a:pt x="204" y="1002"/>
                </a:cubicBezTo>
                <a:cubicBezTo>
                  <a:pt x="200" y="1005"/>
                  <a:pt x="204" y="1010"/>
                  <a:pt x="202" y="1010"/>
                </a:cubicBezTo>
                <a:cubicBezTo>
                  <a:pt x="201" y="1010"/>
                  <a:pt x="182" y="1021"/>
                  <a:pt x="179" y="1024"/>
                </a:cubicBezTo>
                <a:cubicBezTo>
                  <a:pt x="177" y="1027"/>
                  <a:pt x="165" y="1026"/>
                  <a:pt x="162" y="1028"/>
                </a:cubicBezTo>
                <a:cubicBezTo>
                  <a:pt x="159" y="1030"/>
                  <a:pt x="138" y="1034"/>
                  <a:pt x="135" y="1040"/>
                </a:cubicBezTo>
                <a:cubicBezTo>
                  <a:pt x="131" y="1046"/>
                  <a:pt x="126" y="1054"/>
                  <a:pt x="137" y="1063"/>
                </a:cubicBezTo>
                <a:cubicBezTo>
                  <a:pt x="148" y="1072"/>
                  <a:pt x="168" y="1086"/>
                  <a:pt x="213" y="1082"/>
                </a:cubicBezTo>
                <a:cubicBezTo>
                  <a:pt x="258" y="1077"/>
                  <a:pt x="268" y="1077"/>
                  <a:pt x="273" y="1078"/>
                </a:cubicBezTo>
                <a:cubicBezTo>
                  <a:pt x="279" y="1079"/>
                  <a:pt x="312" y="1079"/>
                  <a:pt x="319" y="1071"/>
                </a:cubicBezTo>
                <a:cubicBezTo>
                  <a:pt x="325" y="1062"/>
                  <a:pt x="327" y="1051"/>
                  <a:pt x="326" y="1046"/>
                </a:cubicBezTo>
                <a:cubicBezTo>
                  <a:pt x="326" y="1042"/>
                  <a:pt x="323" y="1027"/>
                  <a:pt x="318" y="1024"/>
                </a:cubicBezTo>
                <a:cubicBezTo>
                  <a:pt x="313" y="1022"/>
                  <a:pt x="309" y="1019"/>
                  <a:pt x="310" y="1017"/>
                </a:cubicBezTo>
                <a:cubicBezTo>
                  <a:pt x="311" y="1014"/>
                  <a:pt x="321" y="1004"/>
                  <a:pt x="321" y="1002"/>
                </a:cubicBezTo>
                <a:cubicBezTo>
                  <a:pt x="320" y="1000"/>
                  <a:pt x="316" y="993"/>
                  <a:pt x="316" y="989"/>
                </a:cubicBezTo>
                <a:cubicBezTo>
                  <a:pt x="316" y="985"/>
                  <a:pt x="315" y="973"/>
                  <a:pt x="313" y="971"/>
                </a:cubicBezTo>
                <a:cubicBezTo>
                  <a:pt x="310" y="970"/>
                  <a:pt x="315" y="950"/>
                  <a:pt x="311" y="946"/>
                </a:cubicBezTo>
                <a:cubicBezTo>
                  <a:pt x="307" y="942"/>
                  <a:pt x="307" y="899"/>
                  <a:pt x="305" y="888"/>
                </a:cubicBezTo>
                <a:cubicBezTo>
                  <a:pt x="303" y="878"/>
                  <a:pt x="298" y="854"/>
                  <a:pt x="297" y="848"/>
                </a:cubicBezTo>
                <a:cubicBezTo>
                  <a:pt x="296" y="842"/>
                  <a:pt x="283" y="810"/>
                  <a:pt x="283" y="806"/>
                </a:cubicBezTo>
                <a:cubicBezTo>
                  <a:pt x="283" y="803"/>
                  <a:pt x="280" y="801"/>
                  <a:pt x="282" y="794"/>
                </a:cubicBezTo>
                <a:cubicBezTo>
                  <a:pt x="284" y="787"/>
                  <a:pt x="300" y="757"/>
                  <a:pt x="296" y="747"/>
                </a:cubicBezTo>
                <a:cubicBezTo>
                  <a:pt x="292" y="738"/>
                  <a:pt x="289" y="721"/>
                  <a:pt x="289" y="719"/>
                </a:cubicBezTo>
                <a:cubicBezTo>
                  <a:pt x="289" y="718"/>
                  <a:pt x="294" y="712"/>
                  <a:pt x="295" y="709"/>
                </a:cubicBezTo>
                <a:cubicBezTo>
                  <a:pt x="295" y="706"/>
                  <a:pt x="300" y="696"/>
                  <a:pt x="299" y="691"/>
                </a:cubicBezTo>
                <a:cubicBezTo>
                  <a:pt x="298" y="686"/>
                  <a:pt x="302" y="663"/>
                  <a:pt x="301" y="659"/>
                </a:cubicBezTo>
                <a:cubicBezTo>
                  <a:pt x="300" y="655"/>
                  <a:pt x="304" y="612"/>
                  <a:pt x="298" y="601"/>
                </a:cubicBezTo>
                <a:cubicBezTo>
                  <a:pt x="291" y="590"/>
                  <a:pt x="289" y="567"/>
                  <a:pt x="285" y="565"/>
                </a:cubicBezTo>
                <a:cubicBezTo>
                  <a:pt x="282" y="563"/>
                  <a:pt x="280" y="559"/>
                  <a:pt x="283" y="558"/>
                </a:cubicBezTo>
                <a:cubicBezTo>
                  <a:pt x="286" y="557"/>
                  <a:pt x="298" y="552"/>
                  <a:pt x="298" y="546"/>
                </a:cubicBezTo>
                <a:cubicBezTo>
                  <a:pt x="298" y="540"/>
                  <a:pt x="296" y="530"/>
                  <a:pt x="297" y="515"/>
                </a:cubicBezTo>
                <a:cubicBezTo>
                  <a:pt x="299" y="500"/>
                  <a:pt x="307" y="434"/>
                  <a:pt x="305" y="422"/>
                </a:cubicBezTo>
                <a:cubicBezTo>
                  <a:pt x="303" y="411"/>
                  <a:pt x="308" y="358"/>
                  <a:pt x="296" y="336"/>
                </a:cubicBezTo>
                <a:cubicBezTo>
                  <a:pt x="285" y="314"/>
                  <a:pt x="268" y="285"/>
                  <a:pt x="263" y="280"/>
                </a:cubicBezTo>
                <a:cubicBezTo>
                  <a:pt x="258" y="276"/>
                  <a:pt x="244" y="242"/>
                  <a:pt x="244" y="240"/>
                </a:cubicBezTo>
                <a:cubicBezTo>
                  <a:pt x="243" y="238"/>
                  <a:pt x="244" y="234"/>
                  <a:pt x="241" y="232"/>
                </a:cubicBezTo>
                <a:cubicBezTo>
                  <a:pt x="238" y="231"/>
                  <a:pt x="231" y="221"/>
                  <a:pt x="231" y="218"/>
                </a:cubicBezTo>
                <a:cubicBezTo>
                  <a:pt x="230" y="215"/>
                  <a:pt x="221" y="209"/>
                  <a:pt x="218" y="208"/>
                </a:cubicBezTo>
                <a:cubicBezTo>
                  <a:pt x="216" y="207"/>
                  <a:pt x="212" y="204"/>
                  <a:pt x="210" y="204"/>
                </a:cubicBezTo>
                <a:cubicBezTo>
                  <a:pt x="208" y="204"/>
                  <a:pt x="209" y="201"/>
                  <a:pt x="209" y="196"/>
                </a:cubicBezTo>
                <a:cubicBezTo>
                  <a:pt x="209" y="192"/>
                  <a:pt x="216" y="178"/>
                  <a:pt x="217" y="175"/>
                </a:cubicBezTo>
                <a:cubicBezTo>
                  <a:pt x="218" y="172"/>
                  <a:pt x="222" y="178"/>
                  <a:pt x="229" y="173"/>
                </a:cubicBezTo>
                <a:cubicBezTo>
                  <a:pt x="235" y="168"/>
                  <a:pt x="243" y="158"/>
                  <a:pt x="243" y="154"/>
                </a:cubicBezTo>
                <a:cubicBezTo>
                  <a:pt x="244" y="150"/>
                  <a:pt x="250" y="147"/>
                  <a:pt x="250" y="147"/>
                </a:cubicBezTo>
                <a:cubicBezTo>
                  <a:pt x="250" y="147"/>
                  <a:pt x="255" y="129"/>
                  <a:pt x="251" y="124"/>
                </a:cubicBezTo>
                <a:cubicBezTo>
                  <a:pt x="248" y="120"/>
                  <a:pt x="242" y="123"/>
                  <a:pt x="239" y="124"/>
                </a:cubicBezTo>
                <a:cubicBezTo>
                  <a:pt x="236" y="124"/>
                  <a:pt x="237" y="120"/>
                  <a:pt x="238" y="118"/>
                </a:cubicBezTo>
                <a:cubicBezTo>
                  <a:pt x="239" y="116"/>
                  <a:pt x="242" y="97"/>
                  <a:pt x="241" y="79"/>
                </a:cubicBezTo>
                <a:cubicBezTo>
                  <a:pt x="240" y="62"/>
                  <a:pt x="238" y="58"/>
                  <a:pt x="238" y="58"/>
                </a:cubicBezTo>
                <a:close/>
              </a:path>
            </a:pathLst>
          </a:custGeom>
          <a:solidFill>
            <a:srgbClr val="9D0B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6"/>
          <p:cNvSpPr>
            <a:spLocks/>
          </p:cNvSpPr>
          <p:nvPr/>
        </p:nvSpPr>
        <p:spPr bwMode="auto">
          <a:xfrm>
            <a:off x="5403162" y="3274221"/>
            <a:ext cx="426960" cy="1427842"/>
          </a:xfrm>
          <a:custGeom>
            <a:avLst/>
            <a:gdLst>
              <a:gd name="T0" fmla="*/ 238 w 327"/>
              <a:gd name="T1" fmla="*/ 58 h 1086"/>
              <a:gd name="T2" fmla="*/ 137 w 327"/>
              <a:gd name="T3" fmla="*/ 6 h 1086"/>
              <a:gd name="T4" fmla="*/ 71 w 327"/>
              <a:gd name="T5" fmla="*/ 88 h 1086"/>
              <a:gd name="T6" fmla="*/ 73 w 327"/>
              <a:gd name="T7" fmla="*/ 132 h 1086"/>
              <a:gd name="T8" fmla="*/ 65 w 327"/>
              <a:gd name="T9" fmla="*/ 143 h 1086"/>
              <a:gd name="T10" fmla="*/ 80 w 327"/>
              <a:gd name="T11" fmla="*/ 173 h 1086"/>
              <a:gd name="T12" fmla="*/ 106 w 327"/>
              <a:gd name="T13" fmla="*/ 213 h 1086"/>
              <a:gd name="T14" fmla="*/ 119 w 327"/>
              <a:gd name="T15" fmla="*/ 231 h 1086"/>
              <a:gd name="T16" fmla="*/ 107 w 327"/>
              <a:gd name="T17" fmla="*/ 247 h 1086"/>
              <a:gd name="T18" fmla="*/ 69 w 327"/>
              <a:gd name="T19" fmla="*/ 334 h 1086"/>
              <a:gd name="T20" fmla="*/ 70 w 327"/>
              <a:gd name="T21" fmla="*/ 423 h 1086"/>
              <a:gd name="T22" fmla="*/ 63 w 327"/>
              <a:gd name="T23" fmla="*/ 512 h 1086"/>
              <a:gd name="T24" fmla="*/ 62 w 327"/>
              <a:gd name="T25" fmla="*/ 545 h 1086"/>
              <a:gd name="T26" fmla="*/ 59 w 327"/>
              <a:gd name="T27" fmla="*/ 570 h 1086"/>
              <a:gd name="T28" fmla="*/ 54 w 327"/>
              <a:gd name="T29" fmla="*/ 623 h 1086"/>
              <a:gd name="T30" fmla="*/ 64 w 327"/>
              <a:gd name="T31" fmla="*/ 641 h 1086"/>
              <a:gd name="T32" fmla="*/ 49 w 327"/>
              <a:gd name="T33" fmla="*/ 678 h 1086"/>
              <a:gd name="T34" fmla="*/ 28 w 327"/>
              <a:gd name="T35" fmla="*/ 721 h 1086"/>
              <a:gd name="T36" fmla="*/ 21 w 327"/>
              <a:gd name="T37" fmla="*/ 801 h 1086"/>
              <a:gd name="T38" fmla="*/ 24 w 327"/>
              <a:gd name="T39" fmla="*/ 856 h 1086"/>
              <a:gd name="T40" fmla="*/ 48 w 327"/>
              <a:gd name="T41" fmla="*/ 912 h 1086"/>
              <a:gd name="T42" fmla="*/ 65 w 327"/>
              <a:gd name="T43" fmla="*/ 945 h 1086"/>
              <a:gd name="T44" fmla="*/ 40 w 327"/>
              <a:gd name="T45" fmla="*/ 953 h 1086"/>
              <a:gd name="T46" fmla="*/ 8 w 327"/>
              <a:gd name="T47" fmla="*/ 986 h 1086"/>
              <a:gd name="T48" fmla="*/ 104 w 327"/>
              <a:gd name="T49" fmla="*/ 1004 h 1086"/>
              <a:gd name="T50" fmla="*/ 179 w 327"/>
              <a:gd name="T51" fmla="*/ 996 h 1086"/>
              <a:gd name="T52" fmla="*/ 180 w 327"/>
              <a:gd name="T53" fmla="*/ 952 h 1086"/>
              <a:gd name="T54" fmla="*/ 177 w 327"/>
              <a:gd name="T55" fmla="*/ 944 h 1086"/>
              <a:gd name="T56" fmla="*/ 192 w 327"/>
              <a:gd name="T57" fmla="*/ 962 h 1086"/>
              <a:gd name="T58" fmla="*/ 204 w 327"/>
              <a:gd name="T59" fmla="*/ 992 h 1086"/>
              <a:gd name="T60" fmla="*/ 202 w 327"/>
              <a:gd name="T61" fmla="*/ 1010 h 1086"/>
              <a:gd name="T62" fmla="*/ 162 w 327"/>
              <a:gd name="T63" fmla="*/ 1028 h 1086"/>
              <a:gd name="T64" fmla="*/ 137 w 327"/>
              <a:gd name="T65" fmla="*/ 1063 h 1086"/>
              <a:gd name="T66" fmla="*/ 273 w 327"/>
              <a:gd name="T67" fmla="*/ 1078 h 1086"/>
              <a:gd name="T68" fmla="*/ 326 w 327"/>
              <a:gd name="T69" fmla="*/ 1046 h 1086"/>
              <a:gd name="T70" fmla="*/ 310 w 327"/>
              <a:gd name="T71" fmla="*/ 1017 h 1086"/>
              <a:gd name="T72" fmla="*/ 316 w 327"/>
              <a:gd name="T73" fmla="*/ 989 h 1086"/>
              <a:gd name="T74" fmla="*/ 311 w 327"/>
              <a:gd name="T75" fmla="*/ 946 h 1086"/>
              <a:gd name="T76" fmla="*/ 297 w 327"/>
              <a:gd name="T77" fmla="*/ 848 h 1086"/>
              <a:gd name="T78" fmla="*/ 282 w 327"/>
              <a:gd name="T79" fmla="*/ 794 h 1086"/>
              <a:gd name="T80" fmla="*/ 289 w 327"/>
              <a:gd name="T81" fmla="*/ 719 h 1086"/>
              <a:gd name="T82" fmla="*/ 299 w 327"/>
              <a:gd name="T83" fmla="*/ 691 h 1086"/>
              <a:gd name="T84" fmla="*/ 298 w 327"/>
              <a:gd name="T85" fmla="*/ 601 h 1086"/>
              <a:gd name="T86" fmla="*/ 283 w 327"/>
              <a:gd name="T87" fmla="*/ 558 h 1086"/>
              <a:gd name="T88" fmla="*/ 297 w 327"/>
              <a:gd name="T89" fmla="*/ 515 h 1086"/>
              <a:gd name="T90" fmla="*/ 296 w 327"/>
              <a:gd name="T91" fmla="*/ 336 h 1086"/>
              <a:gd name="T92" fmla="*/ 244 w 327"/>
              <a:gd name="T93" fmla="*/ 240 h 1086"/>
              <a:gd name="T94" fmla="*/ 231 w 327"/>
              <a:gd name="T95" fmla="*/ 218 h 1086"/>
              <a:gd name="T96" fmla="*/ 210 w 327"/>
              <a:gd name="T97" fmla="*/ 204 h 1086"/>
              <a:gd name="T98" fmla="*/ 217 w 327"/>
              <a:gd name="T99" fmla="*/ 175 h 1086"/>
              <a:gd name="T100" fmla="*/ 243 w 327"/>
              <a:gd name="T101" fmla="*/ 154 h 1086"/>
              <a:gd name="T102" fmla="*/ 251 w 327"/>
              <a:gd name="T103" fmla="*/ 124 h 1086"/>
              <a:gd name="T104" fmla="*/ 238 w 327"/>
              <a:gd name="T105" fmla="*/ 118 h 1086"/>
              <a:gd name="T106" fmla="*/ 238 w 327"/>
              <a:gd name="T107" fmla="*/ 5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7" h="1086">
                <a:moveTo>
                  <a:pt x="238" y="58"/>
                </a:moveTo>
                <a:lnTo>
                  <a:pt x="238" y="58"/>
                </a:lnTo>
                <a:cubicBezTo>
                  <a:pt x="238" y="58"/>
                  <a:pt x="236" y="32"/>
                  <a:pt x="215" y="20"/>
                </a:cubicBezTo>
                <a:cubicBezTo>
                  <a:pt x="194" y="9"/>
                  <a:pt x="163" y="0"/>
                  <a:pt x="137" y="6"/>
                </a:cubicBezTo>
                <a:cubicBezTo>
                  <a:pt x="112" y="13"/>
                  <a:pt x="89" y="35"/>
                  <a:pt x="85" y="40"/>
                </a:cubicBezTo>
                <a:cubicBezTo>
                  <a:pt x="80" y="45"/>
                  <a:pt x="72" y="78"/>
                  <a:pt x="71" y="88"/>
                </a:cubicBezTo>
                <a:cubicBezTo>
                  <a:pt x="70" y="98"/>
                  <a:pt x="69" y="115"/>
                  <a:pt x="70" y="119"/>
                </a:cubicBezTo>
                <a:cubicBezTo>
                  <a:pt x="71" y="123"/>
                  <a:pt x="73" y="132"/>
                  <a:pt x="73" y="132"/>
                </a:cubicBezTo>
                <a:cubicBezTo>
                  <a:pt x="73" y="132"/>
                  <a:pt x="69" y="128"/>
                  <a:pt x="64" y="129"/>
                </a:cubicBezTo>
                <a:cubicBezTo>
                  <a:pt x="60" y="130"/>
                  <a:pt x="64" y="142"/>
                  <a:pt x="65" y="143"/>
                </a:cubicBezTo>
                <a:cubicBezTo>
                  <a:pt x="66" y="144"/>
                  <a:pt x="73" y="155"/>
                  <a:pt x="74" y="158"/>
                </a:cubicBezTo>
                <a:cubicBezTo>
                  <a:pt x="75" y="162"/>
                  <a:pt x="80" y="171"/>
                  <a:pt x="80" y="173"/>
                </a:cubicBezTo>
                <a:cubicBezTo>
                  <a:pt x="81" y="175"/>
                  <a:pt x="87" y="192"/>
                  <a:pt x="91" y="198"/>
                </a:cubicBezTo>
                <a:cubicBezTo>
                  <a:pt x="96" y="204"/>
                  <a:pt x="105" y="213"/>
                  <a:pt x="106" y="213"/>
                </a:cubicBezTo>
                <a:cubicBezTo>
                  <a:pt x="108" y="214"/>
                  <a:pt x="115" y="219"/>
                  <a:pt x="115" y="219"/>
                </a:cubicBezTo>
                <a:cubicBezTo>
                  <a:pt x="115" y="219"/>
                  <a:pt x="119" y="228"/>
                  <a:pt x="119" y="231"/>
                </a:cubicBezTo>
                <a:cubicBezTo>
                  <a:pt x="119" y="234"/>
                  <a:pt x="122" y="241"/>
                  <a:pt x="121" y="244"/>
                </a:cubicBezTo>
                <a:cubicBezTo>
                  <a:pt x="121" y="247"/>
                  <a:pt x="107" y="245"/>
                  <a:pt x="107" y="247"/>
                </a:cubicBezTo>
                <a:cubicBezTo>
                  <a:pt x="106" y="249"/>
                  <a:pt x="90" y="277"/>
                  <a:pt x="89" y="281"/>
                </a:cubicBezTo>
                <a:cubicBezTo>
                  <a:pt x="87" y="285"/>
                  <a:pt x="69" y="326"/>
                  <a:pt x="69" y="334"/>
                </a:cubicBezTo>
                <a:cubicBezTo>
                  <a:pt x="69" y="341"/>
                  <a:pt x="66" y="360"/>
                  <a:pt x="68" y="373"/>
                </a:cubicBezTo>
                <a:cubicBezTo>
                  <a:pt x="71" y="386"/>
                  <a:pt x="71" y="414"/>
                  <a:pt x="70" y="423"/>
                </a:cubicBezTo>
                <a:cubicBezTo>
                  <a:pt x="69" y="431"/>
                  <a:pt x="70" y="469"/>
                  <a:pt x="70" y="474"/>
                </a:cubicBezTo>
                <a:cubicBezTo>
                  <a:pt x="69" y="478"/>
                  <a:pt x="63" y="512"/>
                  <a:pt x="63" y="512"/>
                </a:cubicBezTo>
                <a:cubicBezTo>
                  <a:pt x="63" y="512"/>
                  <a:pt x="59" y="523"/>
                  <a:pt x="64" y="529"/>
                </a:cubicBezTo>
                <a:cubicBezTo>
                  <a:pt x="68" y="535"/>
                  <a:pt x="63" y="541"/>
                  <a:pt x="62" y="545"/>
                </a:cubicBezTo>
                <a:cubicBezTo>
                  <a:pt x="61" y="550"/>
                  <a:pt x="58" y="559"/>
                  <a:pt x="57" y="564"/>
                </a:cubicBezTo>
                <a:cubicBezTo>
                  <a:pt x="57" y="568"/>
                  <a:pt x="57" y="571"/>
                  <a:pt x="59" y="570"/>
                </a:cubicBezTo>
                <a:cubicBezTo>
                  <a:pt x="62" y="569"/>
                  <a:pt x="52" y="587"/>
                  <a:pt x="52" y="592"/>
                </a:cubicBezTo>
                <a:cubicBezTo>
                  <a:pt x="51" y="598"/>
                  <a:pt x="51" y="621"/>
                  <a:pt x="54" y="623"/>
                </a:cubicBezTo>
                <a:cubicBezTo>
                  <a:pt x="57" y="626"/>
                  <a:pt x="62" y="627"/>
                  <a:pt x="62" y="627"/>
                </a:cubicBezTo>
                <a:cubicBezTo>
                  <a:pt x="62" y="627"/>
                  <a:pt x="62" y="641"/>
                  <a:pt x="64" y="641"/>
                </a:cubicBezTo>
                <a:cubicBezTo>
                  <a:pt x="65" y="642"/>
                  <a:pt x="63" y="651"/>
                  <a:pt x="59" y="655"/>
                </a:cubicBezTo>
                <a:cubicBezTo>
                  <a:pt x="55" y="660"/>
                  <a:pt x="50" y="675"/>
                  <a:pt x="49" y="678"/>
                </a:cubicBezTo>
                <a:cubicBezTo>
                  <a:pt x="48" y="680"/>
                  <a:pt x="41" y="693"/>
                  <a:pt x="38" y="693"/>
                </a:cubicBezTo>
                <a:cubicBezTo>
                  <a:pt x="36" y="694"/>
                  <a:pt x="29" y="716"/>
                  <a:pt x="28" y="721"/>
                </a:cubicBezTo>
                <a:cubicBezTo>
                  <a:pt x="27" y="727"/>
                  <a:pt x="23" y="751"/>
                  <a:pt x="23" y="755"/>
                </a:cubicBezTo>
                <a:cubicBezTo>
                  <a:pt x="23" y="760"/>
                  <a:pt x="21" y="790"/>
                  <a:pt x="21" y="801"/>
                </a:cubicBezTo>
                <a:cubicBezTo>
                  <a:pt x="21" y="811"/>
                  <a:pt x="20" y="826"/>
                  <a:pt x="20" y="830"/>
                </a:cubicBezTo>
                <a:cubicBezTo>
                  <a:pt x="20" y="834"/>
                  <a:pt x="23" y="849"/>
                  <a:pt x="24" y="856"/>
                </a:cubicBezTo>
                <a:cubicBezTo>
                  <a:pt x="24" y="864"/>
                  <a:pt x="28" y="892"/>
                  <a:pt x="35" y="899"/>
                </a:cubicBezTo>
                <a:cubicBezTo>
                  <a:pt x="43" y="906"/>
                  <a:pt x="43" y="910"/>
                  <a:pt x="48" y="912"/>
                </a:cubicBezTo>
                <a:cubicBezTo>
                  <a:pt x="53" y="914"/>
                  <a:pt x="56" y="921"/>
                  <a:pt x="56" y="925"/>
                </a:cubicBezTo>
                <a:cubicBezTo>
                  <a:pt x="56" y="929"/>
                  <a:pt x="63" y="944"/>
                  <a:pt x="65" y="945"/>
                </a:cubicBezTo>
                <a:cubicBezTo>
                  <a:pt x="68" y="946"/>
                  <a:pt x="58" y="950"/>
                  <a:pt x="58" y="950"/>
                </a:cubicBezTo>
                <a:cubicBezTo>
                  <a:pt x="58" y="950"/>
                  <a:pt x="43" y="953"/>
                  <a:pt x="40" y="953"/>
                </a:cubicBezTo>
                <a:cubicBezTo>
                  <a:pt x="37" y="954"/>
                  <a:pt x="15" y="953"/>
                  <a:pt x="10" y="961"/>
                </a:cubicBezTo>
                <a:cubicBezTo>
                  <a:pt x="5" y="970"/>
                  <a:pt x="0" y="979"/>
                  <a:pt x="8" y="986"/>
                </a:cubicBezTo>
                <a:cubicBezTo>
                  <a:pt x="16" y="993"/>
                  <a:pt x="20" y="1004"/>
                  <a:pt x="48" y="1009"/>
                </a:cubicBezTo>
                <a:cubicBezTo>
                  <a:pt x="75" y="1014"/>
                  <a:pt x="104" y="1004"/>
                  <a:pt x="104" y="1004"/>
                </a:cubicBezTo>
                <a:cubicBezTo>
                  <a:pt x="104" y="1004"/>
                  <a:pt x="153" y="1008"/>
                  <a:pt x="162" y="1004"/>
                </a:cubicBezTo>
                <a:cubicBezTo>
                  <a:pt x="170" y="999"/>
                  <a:pt x="179" y="997"/>
                  <a:pt x="179" y="996"/>
                </a:cubicBezTo>
                <a:cubicBezTo>
                  <a:pt x="179" y="994"/>
                  <a:pt x="188" y="980"/>
                  <a:pt x="188" y="977"/>
                </a:cubicBezTo>
                <a:cubicBezTo>
                  <a:pt x="188" y="974"/>
                  <a:pt x="186" y="955"/>
                  <a:pt x="180" y="952"/>
                </a:cubicBezTo>
                <a:cubicBezTo>
                  <a:pt x="174" y="949"/>
                  <a:pt x="172" y="947"/>
                  <a:pt x="172" y="947"/>
                </a:cubicBezTo>
                <a:cubicBezTo>
                  <a:pt x="172" y="947"/>
                  <a:pt x="171" y="943"/>
                  <a:pt x="177" y="944"/>
                </a:cubicBezTo>
                <a:cubicBezTo>
                  <a:pt x="184" y="944"/>
                  <a:pt x="189" y="948"/>
                  <a:pt x="192" y="948"/>
                </a:cubicBezTo>
                <a:cubicBezTo>
                  <a:pt x="195" y="948"/>
                  <a:pt x="191" y="956"/>
                  <a:pt x="192" y="962"/>
                </a:cubicBezTo>
                <a:cubicBezTo>
                  <a:pt x="193" y="968"/>
                  <a:pt x="196" y="976"/>
                  <a:pt x="194" y="977"/>
                </a:cubicBezTo>
                <a:cubicBezTo>
                  <a:pt x="191" y="979"/>
                  <a:pt x="200" y="989"/>
                  <a:pt x="204" y="992"/>
                </a:cubicBezTo>
                <a:cubicBezTo>
                  <a:pt x="209" y="995"/>
                  <a:pt x="207" y="999"/>
                  <a:pt x="204" y="1002"/>
                </a:cubicBezTo>
                <a:cubicBezTo>
                  <a:pt x="200" y="1005"/>
                  <a:pt x="204" y="1010"/>
                  <a:pt x="202" y="1010"/>
                </a:cubicBezTo>
                <a:cubicBezTo>
                  <a:pt x="201" y="1010"/>
                  <a:pt x="182" y="1021"/>
                  <a:pt x="179" y="1024"/>
                </a:cubicBezTo>
                <a:cubicBezTo>
                  <a:pt x="177" y="1027"/>
                  <a:pt x="165" y="1026"/>
                  <a:pt x="162" y="1028"/>
                </a:cubicBezTo>
                <a:cubicBezTo>
                  <a:pt x="159" y="1030"/>
                  <a:pt x="138" y="1034"/>
                  <a:pt x="135" y="1040"/>
                </a:cubicBezTo>
                <a:cubicBezTo>
                  <a:pt x="131" y="1046"/>
                  <a:pt x="126" y="1054"/>
                  <a:pt x="137" y="1063"/>
                </a:cubicBezTo>
                <a:cubicBezTo>
                  <a:pt x="148" y="1072"/>
                  <a:pt x="168" y="1086"/>
                  <a:pt x="213" y="1082"/>
                </a:cubicBezTo>
                <a:cubicBezTo>
                  <a:pt x="258" y="1077"/>
                  <a:pt x="268" y="1077"/>
                  <a:pt x="273" y="1078"/>
                </a:cubicBezTo>
                <a:cubicBezTo>
                  <a:pt x="279" y="1079"/>
                  <a:pt x="312" y="1079"/>
                  <a:pt x="319" y="1071"/>
                </a:cubicBezTo>
                <a:cubicBezTo>
                  <a:pt x="325" y="1062"/>
                  <a:pt x="327" y="1051"/>
                  <a:pt x="326" y="1046"/>
                </a:cubicBezTo>
                <a:cubicBezTo>
                  <a:pt x="326" y="1042"/>
                  <a:pt x="323" y="1027"/>
                  <a:pt x="318" y="1024"/>
                </a:cubicBezTo>
                <a:cubicBezTo>
                  <a:pt x="313" y="1022"/>
                  <a:pt x="309" y="1019"/>
                  <a:pt x="310" y="1017"/>
                </a:cubicBezTo>
                <a:cubicBezTo>
                  <a:pt x="311" y="1014"/>
                  <a:pt x="321" y="1004"/>
                  <a:pt x="321" y="1002"/>
                </a:cubicBezTo>
                <a:cubicBezTo>
                  <a:pt x="320" y="1000"/>
                  <a:pt x="316" y="993"/>
                  <a:pt x="316" y="989"/>
                </a:cubicBezTo>
                <a:cubicBezTo>
                  <a:pt x="316" y="985"/>
                  <a:pt x="315" y="973"/>
                  <a:pt x="313" y="971"/>
                </a:cubicBezTo>
                <a:cubicBezTo>
                  <a:pt x="310" y="970"/>
                  <a:pt x="315" y="950"/>
                  <a:pt x="311" y="946"/>
                </a:cubicBezTo>
                <a:cubicBezTo>
                  <a:pt x="307" y="942"/>
                  <a:pt x="307" y="899"/>
                  <a:pt x="305" y="888"/>
                </a:cubicBezTo>
                <a:cubicBezTo>
                  <a:pt x="303" y="878"/>
                  <a:pt x="298" y="854"/>
                  <a:pt x="297" y="848"/>
                </a:cubicBezTo>
                <a:cubicBezTo>
                  <a:pt x="296" y="842"/>
                  <a:pt x="283" y="810"/>
                  <a:pt x="283" y="806"/>
                </a:cubicBezTo>
                <a:cubicBezTo>
                  <a:pt x="283" y="803"/>
                  <a:pt x="280" y="801"/>
                  <a:pt x="282" y="794"/>
                </a:cubicBezTo>
                <a:cubicBezTo>
                  <a:pt x="284" y="787"/>
                  <a:pt x="300" y="757"/>
                  <a:pt x="296" y="747"/>
                </a:cubicBezTo>
                <a:cubicBezTo>
                  <a:pt x="292" y="738"/>
                  <a:pt x="289" y="721"/>
                  <a:pt x="289" y="719"/>
                </a:cubicBezTo>
                <a:cubicBezTo>
                  <a:pt x="289" y="718"/>
                  <a:pt x="294" y="712"/>
                  <a:pt x="295" y="709"/>
                </a:cubicBezTo>
                <a:cubicBezTo>
                  <a:pt x="295" y="706"/>
                  <a:pt x="300" y="696"/>
                  <a:pt x="299" y="691"/>
                </a:cubicBezTo>
                <a:cubicBezTo>
                  <a:pt x="298" y="686"/>
                  <a:pt x="302" y="663"/>
                  <a:pt x="301" y="659"/>
                </a:cubicBezTo>
                <a:cubicBezTo>
                  <a:pt x="300" y="655"/>
                  <a:pt x="304" y="612"/>
                  <a:pt x="298" y="601"/>
                </a:cubicBezTo>
                <a:cubicBezTo>
                  <a:pt x="291" y="590"/>
                  <a:pt x="289" y="567"/>
                  <a:pt x="285" y="565"/>
                </a:cubicBezTo>
                <a:cubicBezTo>
                  <a:pt x="282" y="563"/>
                  <a:pt x="280" y="559"/>
                  <a:pt x="283" y="558"/>
                </a:cubicBezTo>
                <a:cubicBezTo>
                  <a:pt x="286" y="557"/>
                  <a:pt x="298" y="552"/>
                  <a:pt x="298" y="546"/>
                </a:cubicBezTo>
                <a:cubicBezTo>
                  <a:pt x="298" y="540"/>
                  <a:pt x="296" y="530"/>
                  <a:pt x="297" y="515"/>
                </a:cubicBezTo>
                <a:cubicBezTo>
                  <a:pt x="299" y="500"/>
                  <a:pt x="307" y="434"/>
                  <a:pt x="305" y="422"/>
                </a:cubicBezTo>
                <a:cubicBezTo>
                  <a:pt x="303" y="411"/>
                  <a:pt x="308" y="358"/>
                  <a:pt x="296" y="336"/>
                </a:cubicBezTo>
                <a:cubicBezTo>
                  <a:pt x="285" y="314"/>
                  <a:pt x="268" y="285"/>
                  <a:pt x="263" y="280"/>
                </a:cubicBezTo>
                <a:cubicBezTo>
                  <a:pt x="258" y="276"/>
                  <a:pt x="244" y="242"/>
                  <a:pt x="244" y="240"/>
                </a:cubicBezTo>
                <a:cubicBezTo>
                  <a:pt x="243" y="238"/>
                  <a:pt x="244" y="234"/>
                  <a:pt x="241" y="232"/>
                </a:cubicBezTo>
                <a:cubicBezTo>
                  <a:pt x="238" y="231"/>
                  <a:pt x="231" y="221"/>
                  <a:pt x="231" y="218"/>
                </a:cubicBezTo>
                <a:cubicBezTo>
                  <a:pt x="230" y="215"/>
                  <a:pt x="221" y="209"/>
                  <a:pt x="218" y="208"/>
                </a:cubicBezTo>
                <a:cubicBezTo>
                  <a:pt x="216" y="207"/>
                  <a:pt x="212" y="204"/>
                  <a:pt x="210" y="204"/>
                </a:cubicBezTo>
                <a:cubicBezTo>
                  <a:pt x="208" y="204"/>
                  <a:pt x="209" y="201"/>
                  <a:pt x="209" y="196"/>
                </a:cubicBezTo>
                <a:cubicBezTo>
                  <a:pt x="209" y="192"/>
                  <a:pt x="216" y="178"/>
                  <a:pt x="217" y="175"/>
                </a:cubicBezTo>
                <a:cubicBezTo>
                  <a:pt x="218" y="172"/>
                  <a:pt x="222" y="178"/>
                  <a:pt x="229" y="173"/>
                </a:cubicBezTo>
                <a:cubicBezTo>
                  <a:pt x="235" y="168"/>
                  <a:pt x="243" y="158"/>
                  <a:pt x="243" y="154"/>
                </a:cubicBezTo>
                <a:cubicBezTo>
                  <a:pt x="244" y="150"/>
                  <a:pt x="250" y="147"/>
                  <a:pt x="250" y="147"/>
                </a:cubicBezTo>
                <a:cubicBezTo>
                  <a:pt x="250" y="147"/>
                  <a:pt x="255" y="129"/>
                  <a:pt x="251" y="124"/>
                </a:cubicBezTo>
                <a:cubicBezTo>
                  <a:pt x="248" y="120"/>
                  <a:pt x="242" y="123"/>
                  <a:pt x="239" y="124"/>
                </a:cubicBezTo>
                <a:cubicBezTo>
                  <a:pt x="236" y="124"/>
                  <a:pt x="237" y="120"/>
                  <a:pt x="238" y="118"/>
                </a:cubicBezTo>
                <a:cubicBezTo>
                  <a:pt x="239" y="116"/>
                  <a:pt x="242" y="97"/>
                  <a:pt x="241" y="79"/>
                </a:cubicBezTo>
                <a:cubicBezTo>
                  <a:pt x="240" y="62"/>
                  <a:pt x="238" y="58"/>
                  <a:pt x="238" y="58"/>
                </a:cubicBezTo>
                <a:close/>
              </a:path>
            </a:pathLst>
          </a:custGeom>
          <a:solidFill>
            <a:srgbClr val="9D0B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6"/>
          <p:cNvSpPr>
            <a:spLocks/>
          </p:cNvSpPr>
          <p:nvPr/>
        </p:nvSpPr>
        <p:spPr bwMode="auto">
          <a:xfrm>
            <a:off x="6042808" y="3241645"/>
            <a:ext cx="426960" cy="1427842"/>
          </a:xfrm>
          <a:custGeom>
            <a:avLst/>
            <a:gdLst>
              <a:gd name="T0" fmla="*/ 238 w 327"/>
              <a:gd name="T1" fmla="*/ 58 h 1086"/>
              <a:gd name="T2" fmla="*/ 137 w 327"/>
              <a:gd name="T3" fmla="*/ 6 h 1086"/>
              <a:gd name="T4" fmla="*/ 71 w 327"/>
              <a:gd name="T5" fmla="*/ 88 h 1086"/>
              <a:gd name="T6" fmla="*/ 73 w 327"/>
              <a:gd name="T7" fmla="*/ 132 h 1086"/>
              <a:gd name="T8" fmla="*/ 65 w 327"/>
              <a:gd name="T9" fmla="*/ 143 h 1086"/>
              <a:gd name="T10" fmla="*/ 80 w 327"/>
              <a:gd name="T11" fmla="*/ 173 h 1086"/>
              <a:gd name="T12" fmla="*/ 106 w 327"/>
              <a:gd name="T13" fmla="*/ 213 h 1086"/>
              <a:gd name="T14" fmla="*/ 119 w 327"/>
              <a:gd name="T15" fmla="*/ 231 h 1086"/>
              <a:gd name="T16" fmla="*/ 107 w 327"/>
              <a:gd name="T17" fmla="*/ 247 h 1086"/>
              <a:gd name="T18" fmla="*/ 69 w 327"/>
              <a:gd name="T19" fmla="*/ 334 h 1086"/>
              <a:gd name="T20" fmla="*/ 70 w 327"/>
              <a:gd name="T21" fmla="*/ 423 h 1086"/>
              <a:gd name="T22" fmla="*/ 63 w 327"/>
              <a:gd name="T23" fmla="*/ 512 h 1086"/>
              <a:gd name="T24" fmla="*/ 62 w 327"/>
              <a:gd name="T25" fmla="*/ 545 h 1086"/>
              <a:gd name="T26" fmla="*/ 59 w 327"/>
              <a:gd name="T27" fmla="*/ 570 h 1086"/>
              <a:gd name="T28" fmla="*/ 54 w 327"/>
              <a:gd name="T29" fmla="*/ 623 h 1086"/>
              <a:gd name="T30" fmla="*/ 64 w 327"/>
              <a:gd name="T31" fmla="*/ 641 h 1086"/>
              <a:gd name="T32" fmla="*/ 49 w 327"/>
              <a:gd name="T33" fmla="*/ 678 h 1086"/>
              <a:gd name="T34" fmla="*/ 28 w 327"/>
              <a:gd name="T35" fmla="*/ 721 h 1086"/>
              <a:gd name="T36" fmla="*/ 21 w 327"/>
              <a:gd name="T37" fmla="*/ 801 h 1086"/>
              <a:gd name="T38" fmla="*/ 24 w 327"/>
              <a:gd name="T39" fmla="*/ 856 h 1086"/>
              <a:gd name="T40" fmla="*/ 48 w 327"/>
              <a:gd name="T41" fmla="*/ 912 h 1086"/>
              <a:gd name="T42" fmla="*/ 65 w 327"/>
              <a:gd name="T43" fmla="*/ 945 h 1086"/>
              <a:gd name="T44" fmla="*/ 40 w 327"/>
              <a:gd name="T45" fmla="*/ 953 h 1086"/>
              <a:gd name="T46" fmla="*/ 8 w 327"/>
              <a:gd name="T47" fmla="*/ 986 h 1086"/>
              <a:gd name="T48" fmla="*/ 104 w 327"/>
              <a:gd name="T49" fmla="*/ 1004 h 1086"/>
              <a:gd name="T50" fmla="*/ 179 w 327"/>
              <a:gd name="T51" fmla="*/ 996 h 1086"/>
              <a:gd name="T52" fmla="*/ 180 w 327"/>
              <a:gd name="T53" fmla="*/ 952 h 1086"/>
              <a:gd name="T54" fmla="*/ 177 w 327"/>
              <a:gd name="T55" fmla="*/ 944 h 1086"/>
              <a:gd name="T56" fmla="*/ 192 w 327"/>
              <a:gd name="T57" fmla="*/ 962 h 1086"/>
              <a:gd name="T58" fmla="*/ 204 w 327"/>
              <a:gd name="T59" fmla="*/ 992 h 1086"/>
              <a:gd name="T60" fmla="*/ 202 w 327"/>
              <a:gd name="T61" fmla="*/ 1010 h 1086"/>
              <a:gd name="T62" fmla="*/ 162 w 327"/>
              <a:gd name="T63" fmla="*/ 1028 h 1086"/>
              <a:gd name="T64" fmla="*/ 137 w 327"/>
              <a:gd name="T65" fmla="*/ 1063 h 1086"/>
              <a:gd name="T66" fmla="*/ 273 w 327"/>
              <a:gd name="T67" fmla="*/ 1078 h 1086"/>
              <a:gd name="T68" fmla="*/ 326 w 327"/>
              <a:gd name="T69" fmla="*/ 1046 h 1086"/>
              <a:gd name="T70" fmla="*/ 310 w 327"/>
              <a:gd name="T71" fmla="*/ 1017 h 1086"/>
              <a:gd name="T72" fmla="*/ 316 w 327"/>
              <a:gd name="T73" fmla="*/ 989 h 1086"/>
              <a:gd name="T74" fmla="*/ 311 w 327"/>
              <a:gd name="T75" fmla="*/ 946 h 1086"/>
              <a:gd name="T76" fmla="*/ 297 w 327"/>
              <a:gd name="T77" fmla="*/ 848 h 1086"/>
              <a:gd name="T78" fmla="*/ 282 w 327"/>
              <a:gd name="T79" fmla="*/ 794 h 1086"/>
              <a:gd name="T80" fmla="*/ 289 w 327"/>
              <a:gd name="T81" fmla="*/ 719 h 1086"/>
              <a:gd name="T82" fmla="*/ 299 w 327"/>
              <a:gd name="T83" fmla="*/ 691 h 1086"/>
              <a:gd name="T84" fmla="*/ 298 w 327"/>
              <a:gd name="T85" fmla="*/ 601 h 1086"/>
              <a:gd name="T86" fmla="*/ 283 w 327"/>
              <a:gd name="T87" fmla="*/ 558 h 1086"/>
              <a:gd name="T88" fmla="*/ 297 w 327"/>
              <a:gd name="T89" fmla="*/ 515 h 1086"/>
              <a:gd name="T90" fmla="*/ 296 w 327"/>
              <a:gd name="T91" fmla="*/ 336 h 1086"/>
              <a:gd name="T92" fmla="*/ 244 w 327"/>
              <a:gd name="T93" fmla="*/ 240 h 1086"/>
              <a:gd name="T94" fmla="*/ 231 w 327"/>
              <a:gd name="T95" fmla="*/ 218 h 1086"/>
              <a:gd name="T96" fmla="*/ 210 w 327"/>
              <a:gd name="T97" fmla="*/ 204 h 1086"/>
              <a:gd name="T98" fmla="*/ 217 w 327"/>
              <a:gd name="T99" fmla="*/ 175 h 1086"/>
              <a:gd name="T100" fmla="*/ 243 w 327"/>
              <a:gd name="T101" fmla="*/ 154 h 1086"/>
              <a:gd name="T102" fmla="*/ 251 w 327"/>
              <a:gd name="T103" fmla="*/ 124 h 1086"/>
              <a:gd name="T104" fmla="*/ 238 w 327"/>
              <a:gd name="T105" fmla="*/ 118 h 1086"/>
              <a:gd name="T106" fmla="*/ 238 w 327"/>
              <a:gd name="T107" fmla="*/ 5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7" h="1086">
                <a:moveTo>
                  <a:pt x="238" y="58"/>
                </a:moveTo>
                <a:lnTo>
                  <a:pt x="238" y="58"/>
                </a:lnTo>
                <a:cubicBezTo>
                  <a:pt x="238" y="58"/>
                  <a:pt x="236" y="32"/>
                  <a:pt x="215" y="20"/>
                </a:cubicBezTo>
                <a:cubicBezTo>
                  <a:pt x="194" y="9"/>
                  <a:pt x="163" y="0"/>
                  <a:pt x="137" y="6"/>
                </a:cubicBezTo>
                <a:cubicBezTo>
                  <a:pt x="112" y="13"/>
                  <a:pt x="89" y="35"/>
                  <a:pt x="85" y="40"/>
                </a:cubicBezTo>
                <a:cubicBezTo>
                  <a:pt x="80" y="45"/>
                  <a:pt x="72" y="78"/>
                  <a:pt x="71" y="88"/>
                </a:cubicBezTo>
                <a:cubicBezTo>
                  <a:pt x="70" y="98"/>
                  <a:pt x="69" y="115"/>
                  <a:pt x="70" y="119"/>
                </a:cubicBezTo>
                <a:cubicBezTo>
                  <a:pt x="71" y="123"/>
                  <a:pt x="73" y="132"/>
                  <a:pt x="73" y="132"/>
                </a:cubicBezTo>
                <a:cubicBezTo>
                  <a:pt x="73" y="132"/>
                  <a:pt x="69" y="128"/>
                  <a:pt x="64" y="129"/>
                </a:cubicBezTo>
                <a:cubicBezTo>
                  <a:pt x="60" y="130"/>
                  <a:pt x="64" y="142"/>
                  <a:pt x="65" y="143"/>
                </a:cubicBezTo>
                <a:cubicBezTo>
                  <a:pt x="66" y="144"/>
                  <a:pt x="73" y="155"/>
                  <a:pt x="74" y="158"/>
                </a:cubicBezTo>
                <a:cubicBezTo>
                  <a:pt x="75" y="162"/>
                  <a:pt x="80" y="171"/>
                  <a:pt x="80" y="173"/>
                </a:cubicBezTo>
                <a:cubicBezTo>
                  <a:pt x="81" y="175"/>
                  <a:pt x="87" y="192"/>
                  <a:pt x="91" y="198"/>
                </a:cubicBezTo>
                <a:cubicBezTo>
                  <a:pt x="96" y="204"/>
                  <a:pt x="105" y="213"/>
                  <a:pt x="106" y="213"/>
                </a:cubicBezTo>
                <a:cubicBezTo>
                  <a:pt x="108" y="214"/>
                  <a:pt x="115" y="219"/>
                  <a:pt x="115" y="219"/>
                </a:cubicBezTo>
                <a:cubicBezTo>
                  <a:pt x="115" y="219"/>
                  <a:pt x="119" y="228"/>
                  <a:pt x="119" y="231"/>
                </a:cubicBezTo>
                <a:cubicBezTo>
                  <a:pt x="119" y="234"/>
                  <a:pt x="122" y="241"/>
                  <a:pt x="121" y="244"/>
                </a:cubicBezTo>
                <a:cubicBezTo>
                  <a:pt x="121" y="247"/>
                  <a:pt x="107" y="245"/>
                  <a:pt x="107" y="247"/>
                </a:cubicBezTo>
                <a:cubicBezTo>
                  <a:pt x="106" y="249"/>
                  <a:pt x="90" y="277"/>
                  <a:pt x="89" y="281"/>
                </a:cubicBezTo>
                <a:cubicBezTo>
                  <a:pt x="87" y="285"/>
                  <a:pt x="69" y="326"/>
                  <a:pt x="69" y="334"/>
                </a:cubicBezTo>
                <a:cubicBezTo>
                  <a:pt x="69" y="341"/>
                  <a:pt x="66" y="360"/>
                  <a:pt x="68" y="373"/>
                </a:cubicBezTo>
                <a:cubicBezTo>
                  <a:pt x="71" y="386"/>
                  <a:pt x="71" y="414"/>
                  <a:pt x="70" y="423"/>
                </a:cubicBezTo>
                <a:cubicBezTo>
                  <a:pt x="69" y="431"/>
                  <a:pt x="70" y="469"/>
                  <a:pt x="70" y="474"/>
                </a:cubicBezTo>
                <a:cubicBezTo>
                  <a:pt x="69" y="478"/>
                  <a:pt x="63" y="512"/>
                  <a:pt x="63" y="512"/>
                </a:cubicBezTo>
                <a:cubicBezTo>
                  <a:pt x="63" y="512"/>
                  <a:pt x="59" y="523"/>
                  <a:pt x="64" y="529"/>
                </a:cubicBezTo>
                <a:cubicBezTo>
                  <a:pt x="68" y="535"/>
                  <a:pt x="63" y="541"/>
                  <a:pt x="62" y="545"/>
                </a:cubicBezTo>
                <a:cubicBezTo>
                  <a:pt x="61" y="550"/>
                  <a:pt x="58" y="559"/>
                  <a:pt x="57" y="564"/>
                </a:cubicBezTo>
                <a:cubicBezTo>
                  <a:pt x="57" y="568"/>
                  <a:pt x="57" y="571"/>
                  <a:pt x="59" y="570"/>
                </a:cubicBezTo>
                <a:cubicBezTo>
                  <a:pt x="62" y="569"/>
                  <a:pt x="52" y="587"/>
                  <a:pt x="52" y="592"/>
                </a:cubicBezTo>
                <a:cubicBezTo>
                  <a:pt x="51" y="598"/>
                  <a:pt x="51" y="621"/>
                  <a:pt x="54" y="623"/>
                </a:cubicBezTo>
                <a:cubicBezTo>
                  <a:pt x="57" y="626"/>
                  <a:pt x="62" y="627"/>
                  <a:pt x="62" y="627"/>
                </a:cubicBezTo>
                <a:cubicBezTo>
                  <a:pt x="62" y="627"/>
                  <a:pt x="62" y="641"/>
                  <a:pt x="64" y="641"/>
                </a:cubicBezTo>
                <a:cubicBezTo>
                  <a:pt x="65" y="642"/>
                  <a:pt x="63" y="651"/>
                  <a:pt x="59" y="655"/>
                </a:cubicBezTo>
                <a:cubicBezTo>
                  <a:pt x="55" y="660"/>
                  <a:pt x="50" y="675"/>
                  <a:pt x="49" y="678"/>
                </a:cubicBezTo>
                <a:cubicBezTo>
                  <a:pt x="48" y="680"/>
                  <a:pt x="41" y="693"/>
                  <a:pt x="38" y="693"/>
                </a:cubicBezTo>
                <a:cubicBezTo>
                  <a:pt x="36" y="694"/>
                  <a:pt x="29" y="716"/>
                  <a:pt x="28" y="721"/>
                </a:cubicBezTo>
                <a:cubicBezTo>
                  <a:pt x="27" y="727"/>
                  <a:pt x="23" y="751"/>
                  <a:pt x="23" y="755"/>
                </a:cubicBezTo>
                <a:cubicBezTo>
                  <a:pt x="23" y="760"/>
                  <a:pt x="21" y="790"/>
                  <a:pt x="21" y="801"/>
                </a:cubicBezTo>
                <a:cubicBezTo>
                  <a:pt x="21" y="811"/>
                  <a:pt x="20" y="826"/>
                  <a:pt x="20" y="830"/>
                </a:cubicBezTo>
                <a:cubicBezTo>
                  <a:pt x="20" y="834"/>
                  <a:pt x="23" y="849"/>
                  <a:pt x="24" y="856"/>
                </a:cubicBezTo>
                <a:cubicBezTo>
                  <a:pt x="24" y="864"/>
                  <a:pt x="28" y="892"/>
                  <a:pt x="35" y="899"/>
                </a:cubicBezTo>
                <a:cubicBezTo>
                  <a:pt x="43" y="906"/>
                  <a:pt x="43" y="910"/>
                  <a:pt x="48" y="912"/>
                </a:cubicBezTo>
                <a:cubicBezTo>
                  <a:pt x="53" y="914"/>
                  <a:pt x="56" y="921"/>
                  <a:pt x="56" y="925"/>
                </a:cubicBezTo>
                <a:cubicBezTo>
                  <a:pt x="56" y="929"/>
                  <a:pt x="63" y="944"/>
                  <a:pt x="65" y="945"/>
                </a:cubicBezTo>
                <a:cubicBezTo>
                  <a:pt x="68" y="946"/>
                  <a:pt x="58" y="950"/>
                  <a:pt x="58" y="950"/>
                </a:cubicBezTo>
                <a:cubicBezTo>
                  <a:pt x="58" y="950"/>
                  <a:pt x="43" y="953"/>
                  <a:pt x="40" y="953"/>
                </a:cubicBezTo>
                <a:cubicBezTo>
                  <a:pt x="37" y="954"/>
                  <a:pt x="15" y="953"/>
                  <a:pt x="10" y="961"/>
                </a:cubicBezTo>
                <a:cubicBezTo>
                  <a:pt x="5" y="970"/>
                  <a:pt x="0" y="979"/>
                  <a:pt x="8" y="986"/>
                </a:cubicBezTo>
                <a:cubicBezTo>
                  <a:pt x="16" y="993"/>
                  <a:pt x="20" y="1004"/>
                  <a:pt x="48" y="1009"/>
                </a:cubicBezTo>
                <a:cubicBezTo>
                  <a:pt x="75" y="1014"/>
                  <a:pt x="104" y="1004"/>
                  <a:pt x="104" y="1004"/>
                </a:cubicBezTo>
                <a:cubicBezTo>
                  <a:pt x="104" y="1004"/>
                  <a:pt x="153" y="1008"/>
                  <a:pt x="162" y="1004"/>
                </a:cubicBezTo>
                <a:cubicBezTo>
                  <a:pt x="170" y="999"/>
                  <a:pt x="179" y="997"/>
                  <a:pt x="179" y="996"/>
                </a:cubicBezTo>
                <a:cubicBezTo>
                  <a:pt x="179" y="994"/>
                  <a:pt x="188" y="980"/>
                  <a:pt x="188" y="977"/>
                </a:cubicBezTo>
                <a:cubicBezTo>
                  <a:pt x="188" y="974"/>
                  <a:pt x="186" y="955"/>
                  <a:pt x="180" y="952"/>
                </a:cubicBezTo>
                <a:cubicBezTo>
                  <a:pt x="174" y="949"/>
                  <a:pt x="172" y="947"/>
                  <a:pt x="172" y="947"/>
                </a:cubicBezTo>
                <a:cubicBezTo>
                  <a:pt x="172" y="947"/>
                  <a:pt x="171" y="943"/>
                  <a:pt x="177" y="944"/>
                </a:cubicBezTo>
                <a:cubicBezTo>
                  <a:pt x="184" y="944"/>
                  <a:pt x="189" y="948"/>
                  <a:pt x="192" y="948"/>
                </a:cubicBezTo>
                <a:cubicBezTo>
                  <a:pt x="195" y="948"/>
                  <a:pt x="191" y="956"/>
                  <a:pt x="192" y="962"/>
                </a:cubicBezTo>
                <a:cubicBezTo>
                  <a:pt x="193" y="968"/>
                  <a:pt x="196" y="976"/>
                  <a:pt x="194" y="977"/>
                </a:cubicBezTo>
                <a:cubicBezTo>
                  <a:pt x="191" y="979"/>
                  <a:pt x="200" y="989"/>
                  <a:pt x="204" y="992"/>
                </a:cubicBezTo>
                <a:cubicBezTo>
                  <a:pt x="209" y="995"/>
                  <a:pt x="207" y="999"/>
                  <a:pt x="204" y="1002"/>
                </a:cubicBezTo>
                <a:cubicBezTo>
                  <a:pt x="200" y="1005"/>
                  <a:pt x="204" y="1010"/>
                  <a:pt x="202" y="1010"/>
                </a:cubicBezTo>
                <a:cubicBezTo>
                  <a:pt x="201" y="1010"/>
                  <a:pt x="182" y="1021"/>
                  <a:pt x="179" y="1024"/>
                </a:cubicBezTo>
                <a:cubicBezTo>
                  <a:pt x="177" y="1027"/>
                  <a:pt x="165" y="1026"/>
                  <a:pt x="162" y="1028"/>
                </a:cubicBezTo>
                <a:cubicBezTo>
                  <a:pt x="159" y="1030"/>
                  <a:pt x="138" y="1034"/>
                  <a:pt x="135" y="1040"/>
                </a:cubicBezTo>
                <a:cubicBezTo>
                  <a:pt x="131" y="1046"/>
                  <a:pt x="126" y="1054"/>
                  <a:pt x="137" y="1063"/>
                </a:cubicBezTo>
                <a:cubicBezTo>
                  <a:pt x="148" y="1072"/>
                  <a:pt x="168" y="1086"/>
                  <a:pt x="213" y="1082"/>
                </a:cubicBezTo>
                <a:cubicBezTo>
                  <a:pt x="258" y="1077"/>
                  <a:pt x="268" y="1077"/>
                  <a:pt x="273" y="1078"/>
                </a:cubicBezTo>
                <a:cubicBezTo>
                  <a:pt x="279" y="1079"/>
                  <a:pt x="312" y="1079"/>
                  <a:pt x="319" y="1071"/>
                </a:cubicBezTo>
                <a:cubicBezTo>
                  <a:pt x="325" y="1062"/>
                  <a:pt x="327" y="1051"/>
                  <a:pt x="326" y="1046"/>
                </a:cubicBezTo>
                <a:cubicBezTo>
                  <a:pt x="326" y="1042"/>
                  <a:pt x="323" y="1027"/>
                  <a:pt x="318" y="1024"/>
                </a:cubicBezTo>
                <a:cubicBezTo>
                  <a:pt x="313" y="1022"/>
                  <a:pt x="309" y="1019"/>
                  <a:pt x="310" y="1017"/>
                </a:cubicBezTo>
                <a:cubicBezTo>
                  <a:pt x="311" y="1014"/>
                  <a:pt x="321" y="1004"/>
                  <a:pt x="321" y="1002"/>
                </a:cubicBezTo>
                <a:cubicBezTo>
                  <a:pt x="320" y="1000"/>
                  <a:pt x="316" y="993"/>
                  <a:pt x="316" y="989"/>
                </a:cubicBezTo>
                <a:cubicBezTo>
                  <a:pt x="316" y="985"/>
                  <a:pt x="315" y="973"/>
                  <a:pt x="313" y="971"/>
                </a:cubicBezTo>
                <a:cubicBezTo>
                  <a:pt x="310" y="970"/>
                  <a:pt x="315" y="950"/>
                  <a:pt x="311" y="946"/>
                </a:cubicBezTo>
                <a:cubicBezTo>
                  <a:pt x="307" y="942"/>
                  <a:pt x="307" y="899"/>
                  <a:pt x="305" y="888"/>
                </a:cubicBezTo>
                <a:cubicBezTo>
                  <a:pt x="303" y="878"/>
                  <a:pt x="298" y="854"/>
                  <a:pt x="297" y="848"/>
                </a:cubicBezTo>
                <a:cubicBezTo>
                  <a:pt x="296" y="842"/>
                  <a:pt x="283" y="810"/>
                  <a:pt x="283" y="806"/>
                </a:cubicBezTo>
                <a:cubicBezTo>
                  <a:pt x="283" y="803"/>
                  <a:pt x="280" y="801"/>
                  <a:pt x="282" y="794"/>
                </a:cubicBezTo>
                <a:cubicBezTo>
                  <a:pt x="284" y="787"/>
                  <a:pt x="300" y="757"/>
                  <a:pt x="296" y="747"/>
                </a:cubicBezTo>
                <a:cubicBezTo>
                  <a:pt x="292" y="738"/>
                  <a:pt x="289" y="721"/>
                  <a:pt x="289" y="719"/>
                </a:cubicBezTo>
                <a:cubicBezTo>
                  <a:pt x="289" y="718"/>
                  <a:pt x="294" y="712"/>
                  <a:pt x="295" y="709"/>
                </a:cubicBezTo>
                <a:cubicBezTo>
                  <a:pt x="295" y="706"/>
                  <a:pt x="300" y="696"/>
                  <a:pt x="299" y="691"/>
                </a:cubicBezTo>
                <a:cubicBezTo>
                  <a:pt x="298" y="686"/>
                  <a:pt x="302" y="663"/>
                  <a:pt x="301" y="659"/>
                </a:cubicBezTo>
                <a:cubicBezTo>
                  <a:pt x="300" y="655"/>
                  <a:pt x="304" y="612"/>
                  <a:pt x="298" y="601"/>
                </a:cubicBezTo>
                <a:cubicBezTo>
                  <a:pt x="291" y="590"/>
                  <a:pt x="289" y="567"/>
                  <a:pt x="285" y="565"/>
                </a:cubicBezTo>
                <a:cubicBezTo>
                  <a:pt x="282" y="563"/>
                  <a:pt x="280" y="559"/>
                  <a:pt x="283" y="558"/>
                </a:cubicBezTo>
                <a:cubicBezTo>
                  <a:pt x="286" y="557"/>
                  <a:pt x="298" y="552"/>
                  <a:pt x="298" y="546"/>
                </a:cubicBezTo>
                <a:cubicBezTo>
                  <a:pt x="298" y="540"/>
                  <a:pt x="296" y="530"/>
                  <a:pt x="297" y="515"/>
                </a:cubicBezTo>
                <a:cubicBezTo>
                  <a:pt x="299" y="500"/>
                  <a:pt x="307" y="434"/>
                  <a:pt x="305" y="422"/>
                </a:cubicBezTo>
                <a:cubicBezTo>
                  <a:pt x="303" y="411"/>
                  <a:pt x="308" y="358"/>
                  <a:pt x="296" y="336"/>
                </a:cubicBezTo>
                <a:cubicBezTo>
                  <a:pt x="285" y="314"/>
                  <a:pt x="268" y="285"/>
                  <a:pt x="263" y="280"/>
                </a:cubicBezTo>
                <a:cubicBezTo>
                  <a:pt x="258" y="276"/>
                  <a:pt x="244" y="242"/>
                  <a:pt x="244" y="240"/>
                </a:cubicBezTo>
                <a:cubicBezTo>
                  <a:pt x="243" y="238"/>
                  <a:pt x="244" y="234"/>
                  <a:pt x="241" y="232"/>
                </a:cubicBezTo>
                <a:cubicBezTo>
                  <a:pt x="238" y="231"/>
                  <a:pt x="231" y="221"/>
                  <a:pt x="231" y="218"/>
                </a:cubicBezTo>
                <a:cubicBezTo>
                  <a:pt x="230" y="215"/>
                  <a:pt x="221" y="209"/>
                  <a:pt x="218" y="208"/>
                </a:cubicBezTo>
                <a:cubicBezTo>
                  <a:pt x="216" y="207"/>
                  <a:pt x="212" y="204"/>
                  <a:pt x="210" y="204"/>
                </a:cubicBezTo>
                <a:cubicBezTo>
                  <a:pt x="208" y="204"/>
                  <a:pt x="209" y="201"/>
                  <a:pt x="209" y="196"/>
                </a:cubicBezTo>
                <a:cubicBezTo>
                  <a:pt x="209" y="192"/>
                  <a:pt x="216" y="178"/>
                  <a:pt x="217" y="175"/>
                </a:cubicBezTo>
                <a:cubicBezTo>
                  <a:pt x="218" y="172"/>
                  <a:pt x="222" y="178"/>
                  <a:pt x="229" y="173"/>
                </a:cubicBezTo>
                <a:cubicBezTo>
                  <a:pt x="235" y="168"/>
                  <a:pt x="243" y="158"/>
                  <a:pt x="243" y="154"/>
                </a:cubicBezTo>
                <a:cubicBezTo>
                  <a:pt x="244" y="150"/>
                  <a:pt x="250" y="147"/>
                  <a:pt x="250" y="147"/>
                </a:cubicBezTo>
                <a:cubicBezTo>
                  <a:pt x="250" y="147"/>
                  <a:pt x="255" y="129"/>
                  <a:pt x="251" y="124"/>
                </a:cubicBezTo>
                <a:cubicBezTo>
                  <a:pt x="248" y="120"/>
                  <a:pt x="242" y="123"/>
                  <a:pt x="239" y="124"/>
                </a:cubicBezTo>
                <a:cubicBezTo>
                  <a:pt x="236" y="124"/>
                  <a:pt x="237" y="120"/>
                  <a:pt x="238" y="118"/>
                </a:cubicBezTo>
                <a:cubicBezTo>
                  <a:pt x="239" y="116"/>
                  <a:pt x="242" y="97"/>
                  <a:pt x="241" y="79"/>
                </a:cubicBezTo>
                <a:cubicBezTo>
                  <a:pt x="240" y="62"/>
                  <a:pt x="238" y="58"/>
                  <a:pt x="238" y="58"/>
                </a:cubicBezTo>
                <a:close/>
              </a:path>
            </a:pathLst>
          </a:custGeom>
          <a:solidFill>
            <a:srgbClr val="9D0B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6"/>
          <p:cNvSpPr>
            <a:spLocks/>
          </p:cNvSpPr>
          <p:nvPr/>
        </p:nvSpPr>
        <p:spPr bwMode="auto">
          <a:xfrm>
            <a:off x="6687950" y="3246419"/>
            <a:ext cx="426960" cy="1427842"/>
          </a:xfrm>
          <a:custGeom>
            <a:avLst/>
            <a:gdLst>
              <a:gd name="T0" fmla="*/ 238 w 327"/>
              <a:gd name="T1" fmla="*/ 58 h 1086"/>
              <a:gd name="T2" fmla="*/ 137 w 327"/>
              <a:gd name="T3" fmla="*/ 6 h 1086"/>
              <a:gd name="T4" fmla="*/ 71 w 327"/>
              <a:gd name="T5" fmla="*/ 88 h 1086"/>
              <a:gd name="T6" fmla="*/ 73 w 327"/>
              <a:gd name="T7" fmla="*/ 132 h 1086"/>
              <a:gd name="T8" fmla="*/ 65 w 327"/>
              <a:gd name="T9" fmla="*/ 143 h 1086"/>
              <a:gd name="T10" fmla="*/ 80 w 327"/>
              <a:gd name="T11" fmla="*/ 173 h 1086"/>
              <a:gd name="T12" fmla="*/ 106 w 327"/>
              <a:gd name="T13" fmla="*/ 213 h 1086"/>
              <a:gd name="T14" fmla="*/ 119 w 327"/>
              <a:gd name="T15" fmla="*/ 231 h 1086"/>
              <a:gd name="T16" fmla="*/ 107 w 327"/>
              <a:gd name="T17" fmla="*/ 247 h 1086"/>
              <a:gd name="T18" fmla="*/ 69 w 327"/>
              <a:gd name="T19" fmla="*/ 334 h 1086"/>
              <a:gd name="T20" fmla="*/ 70 w 327"/>
              <a:gd name="T21" fmla="*/ 423 h 1086"/>
              <a:gd name="T22" fmla="*/ 63 w 327"/>
              <a:gd name="T23" fmla="*/ 512 h 1086"/>
              <a:gd name="T24" fmla="*/ 62 w 327"/>
              <a:gd name="T25" fmla="*/ 545 h 1086"/>
              <a:gd name="T26" fmla="*/ 59 w 327"/>
              <a:gd name="T27" fmla="*/ 570 h 1086"/>
              <a:gd name="T28" fmla="*/ 54 w 327"/>
              <a:gd name="T29" fmla="*/ 623 h 1086"/>
              <a:gd name="T30" fmla="*/ 64 w 327"/>
              <a:gd name="T31" fmla="*/ 641 h 1086"/>
              <a:gd name="T32" fmla="*/ 49 w 327"/>
              <a:gd name="T33" fmla="*/ 678 h 1086"/>
              <a:gd name="T34" fmla="*/ 28 w 327"/>
              <a:gd name="T35" fmla="*/ 721 h 1086"/>
              <a:gd name="T36" fmla="*/ 21 w 327"/>
              <a:gd name="T37" fmla="*/ 801 h 1086"/>
              <a:gd name="T38" fmla="*/ 24 w 327"/>
              <a:gd name="T39" fmla="*/ 856 h 1086"/>
              <a:gd name="T40" fmla="*/ 48 w 327"/>
              <a:gd name="T41" fmla="*/ 912 h 1086"/>
              <a:gd name="T42" fmla="*/ 65 w 327"/>
              <a:gd name="T43" fmla="*/ 945 h 1086"/>
              <a:gd name="T44" fmla="*/ 40 w 327"/>
              <a:gd name="T45" fmla="*/ 953 h 1086"/>
              <a:gd name="T46" fmla="*/ 8 w 327"/>
              <a:gd name="T47" fmla="*/ 986 h 1086"/>
              <a:gd name="T48" fmla="*/ 104 w 327"/>
              <a:gd name="T49" fmla="*/ 1004 h 1086"/>
              <a:gd name="T50" fmla="*/ 179 w 327"/>
              <a:gd name="T51" fmla="*/ 996 h 1086"/>
              <a:gd name="T52" fmla="*/ 180 w 327"/>
              <a:gd name="T53" fmla="*/ 952 h 1086"/>
              <a:gd name="T54" fmla="*/ 177 w 327"/>
              <a:gd name="T55" fmla="*/ 944 h 1086"/>
              <a:gd name="T56" fmla="*/ 192 w 327"/>
              <a:gd name="T57" fmla="*/ 962 h 1086"/>
              <a:gd name="T58" fmla="*/ 204 w 327"/>
              <a:gd name="T59" fmla="*/ 992 h 1086"/>
              <a:gd name="T60" fmla="*/ 202 w 327"/>
              <a:gd name="T61" fmla="*/ 1010 h 1086"/>
              <a:gd name="T62" fmla="*/ 162 w 327"/>
              <a:gd name="T63" fmla="*/ 1028 h 1086"/>
              <a:gd name="T64" fmla="*/ 137 w 327"/>
              <a:gd name="T65" fmla="*/ 1063 h 1086"/>
              <a:gd name="T66" fmla="*/ 273 w 327"/>
              <a:gd name="T67" fmla="*/ 1078 h 1086"/>
              <a:gd name="T68" fmla="*/ 326 w 327"/>
              <a:gd name="T69" fmla="*/ 1046 h 1086"/>
              <a:gd name="T70" fmla="*/ 310 w 327"/>
              <a:gd name="T71" fmla="*/ 1017 h 1086"/>
              <a:gd name="T72" fmla="*/ 316 w 327"/>
              <a:gd name="T73" fmla="*/ 989 h 1086"/>
              <a:gd name="T74" fmla="*/ 311 w 327"/>
              <a:gd name="T75" fmla="*/ 946 h 1086"/>
              <a:gd name="T76" fmla="*/ 297 w 327"/>
              <a:gd name="T77" fmla="*/ 848 h 1086"/>
              <a:gd name="T78" fmla="*/ 282 w 327"/>
              <a:gd name="T79" fmla="*/ 794 h 1086"/>
              <a:gd name="T80" fmla="*/ 289 w 327"/>
              <a:gd name="T81" fmla="*/ 719 h 1086"/>
              <a:gd name="T82" fmla="*/ 299 w 327"/>
              <a:gd name="T83" fmla="*/ 691 h 1086"/>
              <a:gd name="T84" fmla="*/ 298 w 327"/>
              <a:gd name="T85" fmla="*/ 601 h 1086"/>
              <a:gd name="T86" fmla="*/ 283 w 327"/>
              <a:gd name="T87" fmla="*/ 558 h 1086"/>
              <a:gd name="T88" fmla="*/ 297 w 327"/>
              <a:gd name="T89" fmla="*/ 515 h 1086"/>
              <a:gd name="T90" fmla="*/ 296 w 327"/>
              <a:gd name="T91" fmla="*/ 336 h 1086"/>
              <a:gd name="T92" fmla="*/ 244 w 327"/>
              <a:gd name="T93" fmla="*/ 240 h 1086"/>
              <a:gd name="T94" fmla="*/ 231 w 327"/>
              <a:gd name="T95" fmla="*/ 218 h 1086"/>
              <a:gd name="T96" fmla="*/ 210 w 327"/>
              <a:gd name="T97" fmla="*/ 204 h 1086"/>
              <a:gd name="T98" fmla="*/ 217 w 327"/>
              <a:gd name="T99" fmla="*/ 175 h 1086"/>
              <a:gd name="T100" fmla="*/ 243 w 327"/>
              <a:gd name="T101" fmla="*/ 154 h 1086"/>
              <a:gd name="T102" fmla="*/ 251 w 327"/>
              <a:gd name="T103" fmla="*/ 124 h 1086"/>
              <a:gd name="T104" fmla="*/ 238 w 327"/>
              <a:gd name="T105" fmla="*/ 118 h 1086"/>
              <a:gd name="T106" fmla="*/ 238 w 327"/>
              <a:gd name="T107" fmla="*/ 5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7" h="1086">
                <a:moveTo>
                  <a:pt x="238" y="58"/>
                </a:moveTo>
                <a:lnTo>
                  <a:pt x="238" y="58"/>
                </a:lnTo>
                <a:cubicBezTo>
                  <a:pt x="238" y="58"/>
                  <a:pt x="236" y="32"/>
                  <a:pt x="215" y="20"/>
                </a:cubicBezTo>
                <a:cubicBezTo>
                  <a:pt x="194" y="9"/>
                  <a:pt x="163" y="0"/>
                  <a:pt x="137" y="6"/>
                </a:cubicBezTo>
                <a:cubicBezTo>
                  <a:pt x="112" y="13"/>
                  <a:pt x="89" y="35"/>
                  <a:pt x="85" y="40"/>
                </a:cubicBezTo>
                <a:cubicBezTo>
                  <a:pt x="80" y="45"/>
                  <a:pt x="72" y="78"/>
                  <a:pt x="71" y="88"/>
                </a:cubicBezTo>
                <a:cubicBezTo>
                  <a:pt x="70" y="98"/>
                  <a:pt x="69" y="115"/>
                  <a:pt x="70" y="119"/>
                </a:cubicBezTo>
                <a:cubicBezTo>
                  <a:pt x="71" y="123"/>
                  <a:pt x="73" y="132"/>
                  <a:pt x="73" y="132"/>
                </a:cubicBezTo>
                <a:cubicBezTo>
                  <a:pt x="73" y="132"/>
                  <a:pt x="69" y="128"/>
                  <a:pt x="64" y="129"/>
                </a:cubicBezTo>
                <a:cubicBezTo>
                  <a:pt x="60" y="130"/>
                  <a:pt x="64" y="142"/>
                  <a:pt x="65" y="143"/>
                </a:cubicBezTo>
                <a:cubicBezTo>
                  <a:pt x="66" y="144"/>
                  <a:pt x="73" y="155"/>
                  <a:pt x="74" y="158"/>
                </a:cubicBezTo>
                <a:cubicBezTo>
                  <a:pt x="75" y="162"/>
                  <a:pt x="80" y="171"/>
                  <a:pt x="80" y="173"/>
                </a:cubicBezTo>
                <a:cubicBezTo>
                  <a:pt x="81" y="175"/>
                  <a:pt x="87" y="192"/>
                  <a:pt x="91" y="198"/>
                </a:cubicBezTo>
                <a:cubicBezTo>
                  <a:pt x="96" y="204"/>
                  <a:pt x="105" y="213"/>
                  <a:pt x="106" y="213"/>
                </a:cubicBezTo>
                <a:cubicBezTo>
                  <a:pt x="108" y="214"/>
                  <a:pt x="115" y="219"/>
                  <a:pt x="115" y="219"/>
                </a:cubicBezTo>
                <a:cubicBezTo>
                  <a:pt x="115" y="219"/>
                  <a:pt x="119" y="228"/>
                  <a:pt x="119" y="231"/>
                </a:cubicBezTo>
                <a:cubicBezTo>
                  <a:pt x="119" y="234"/>
                  <a:pt x="122" y="241"/>
                  <a:pt x="121" y="244"/>
                </a:cubicBezTo>
                <a:cubicBezTo>
                  <a:pt x="121" y="247"/>
                  <a:pt x="107" y="245"/>
                  <a:pt x="107" y="247"/>
                </a:cubicBezTo>
                <a:cubicBezTo>
                  <a:pt x="106" y="249"/>
                  <a:pt x="90" y="277"/>
                  <a:pt x="89" y="281"/>
                </a:cubicBezTo>
                <a:cubicBezTo>
                  <a:pt x="87" y="285"/>
                  <a:pt x="69" y="326"/>
                  <a:pt x="69" y="334"/>
                </a:cubicBezTo>
                <a:cubicBezTo>
                  <a:pt x="69" y="341"/>
                  <a:pt x="66" y="360"/>
                  <a:pt x="68" y="373"/>
                </a:cubicBezTo>
                <a:cubicBezTo>
                  <a:pt x="71" y="386"/>
                  <a:pt x="71" y="414"/>
                  <a:pt x="70" y="423"/>
                </a:cubicBezTo>
                <a:cubicBezTo>
                  <a:pt x="69" y="431"/>
                  <a:pt x="70" y="469"/>
                  <a:pt x="70" y="474"/>
                </a:cubicBezTo>
                <a:cubicBezTo>
                  <a:pt x="69" y="478"/>
                  <a:pt x="63" y="512"/>
                  <a:pt x="63" y="512"/>
                </a:cubicBezTo>
                <a:cubicBezTo>
                  <a:pt x="63" y="512"/>
                  <a:pt x="59" y="523"/>
                  <a:pt x="64" y="529"/>
                </a:cubicBezTo>
                <a:cubicBezTo>
                  <a:pt x="68" y="535"/>
                  <a:pt x="63" y="541"/>
                  <a:pt x="62" y="545"/>
                </a:cubicBezTo>
                <a:cubicBezTo>
                  <a:pt x="61" y="550"/>
                  <a:pt x="58" y="559"/>
                  <a:pt x="57" y="564"/>
                </a:cubicBezTo>
                <a:cubicBezTo>
                  <a:pt x="57" y="568"/>
                  <a:pt x="57" y="571"/>
                  <a:pt x="59" y="570"/>
                </a:cubicBezTo>
                <a:cubicBezTo>
                  <a:pt x="62" y="569"/>
                  <a:pt x="52" y="587"/>
                  <a:pt x="52" y="592"/>
                </a:cubicBezTo>
                <a:cubicBezTo>
                  <a:pt x="51" y="598"/>
                  <a:pt x="51" y="621"/>
                  <a:pt x="54" y="623"/>
                </a:cubicBezTo>
                <a:cubicBezTo>
                  <a:pt x="57" y="626"/>
                  <a:pt x="62" y="627"/>
                  <a:pt x="62" y="627"/>
                </a:cubicBezTo>
                <a:cubicBezTo>
                  <a:pt x="62" y="627"/>
                  <a:pt x="62" y="641"/>
                  <a:pt x="64" y="641"/>
                </a:cubicBezTo>
                <a:cubicBezTo>
                  <a:pt x="65" y="642"/>
                  <a:pt x="63" y="651"/>
                  <a:pt x="59" y="655"/>
                </a:cubicBezTo>
                <a:cubicBezTo>
                  <a:pt x="55" y="660"/>
                  <a:pt x="50" y="675"/>
                  <a:pt x="49" y="678"/>
                </a:cubicBezTo>
                <a:cubicBezTo>
                  <a:pt x="48" y="680"/>
                  <a:pt x="41" y="693"/>
                  <a:pt x="38" y="693"/>
                </a:cubicBezTo>
                <a:cubicBezTo>
                  <a:pt x="36" y="694"/>
                  <a:pt x="29" y="716"/>
                  <a:pt x="28" y="721"/>
                </a:cubicBezTo>
                <a:cubicBezTo>
                  <a:pt x="27" y="727"/>
                  <a:pt x="23" y="751"/>
                  <a:pt x="23" y="755"/>
                </a:cubicBezTo>
                <a:cubicBezTo>
                  <a:pt x="23" y="760"/>
                  <a:pt x="21" y="790"/>
                  <a:pt x="21" y="801"/>
                </a:cubicBezTo>
                <a:cubicBezTo>
                  <a:pt x="21" y="811"/>
                  <a:pt x="20" y="826"/>
                  <a:pt x="20" y="830"/>
                </a:cubicBezTo>
                <a:cubicBezTo>
                  <a:pt x="20" y="834"/>
                  <a:pt x="23" y="849"/>
                  <a:pt x="24" y="856"/>
                </a:cubicBezTo>
                <a:cubicBezTo>
                  <a:pt x="24" y="864"/>
                  <a:pt x="28" y="892"/>
                  <a:pt x="35" y="899"/>
                </a:cubicBezTo>
                <a:cubicBezTo>
                  <a:pt x="43" y="906"/>
                  <a:pt x="43" y="910"/>
                  <a:pt x="48" y="912"/>
                </a:cubicBezTo>
                <a:cubicBezTo>
                  <a:pt x="53" y="914"/>
                  <a:pt x="56" y="921"/>
                  <a:pt x="56" y="925"/>
                </a:cubicBezTo>
                <a:cubicBezTo>
                  <a:pt x="56" y="929"/>
                  <a:pt x="63" y="944"/>
                  <a:pt x="65" y="945"/>
                </a:cubicBezTo>
                <a:cubicBezTo>
                  <a:pt x="68" y="946"/>
                  <a:pt x="58" y="950"/>
                  <a:pt x="58" y="950"/>
                </a:cubicBezTo>
                <a:cubicBezTo>
                  <a:pt x="58" y="950"/>
                  <a:pt x="43" y="953"/>
                  <a:pt x="40" y="953"/>
                </a:cubicBezTo>
                <a:cubicBezTo>
                  <a:pt x="37" y="954"/>
                  <a:pt x="15" y="953"/>
                  <a:pt x="10" y="961"/>
                </a:cubicBezTo>
                <a:cubicBezTo>
                  <a:pt x="5" y="970"/>
                  <a:pt x="0" y="979"/>
                  <a:pt x="8" y="986"/>
                </a:cubicBezTo>
                <a:cubicBezTo>
                  <a:pt x="16" y="993"/>
                  <a:pt x="20" y="1004"/>
                  <a:pt x="48" y="1009"/>
                </a:cubicBezTo>
                <a:cubicBezTo>
                  <a:pt x="75" y="1014"/>
                  <a:pt x="104" y="1004"/>
                  <a:pt x="104" y="1004"/>
                </a:cubicBezTo>
                <a:cubicBezTo>
                  <a:pt x="104" y="1004"/>
                  <a:pt x="153" y="1008"/>
                  <a:pt x="162" y="1004"/>
                </a:cubicBezTo>
                <a:cubicBezTo>
                  <a:pt x="170" y="999"/>
                  <a:pt x="179" y="997"/>
                  <a:pt x="179" y="996"/>
                </a:cubicBezTo>
                <a:cubicBezTo>
                  <a:pt x="179" y="994"/>
                  <a:pt x="188" y="980"/>
                  <a:pt x="188" y="977"/>
                </a:cubicBezTo>
                <a:cubicBezTo>
                  <a:pt x="188" y="974"/>
                  <a:pt x="186" y="955"/>
                  <a:pt x="180" y="952"/>
                </a:cubicBezTo>
                <a:cubicBezTo>
                  <a:pt x="174" y="949"/>
                  <a:pt x="172" y="947"/>
                  <a:pt x="172" y="947"/>
                </a:cubicBezTo>
                <a:cubicBezTo>
                  <a:pt x="172" y="947"/>
                  <a:pt x="171" y="943"/>
                  <a:pt x="177" y="944"/>
                </a:cubicBezTo>
                <a:cubicBezTo>
                  <a:pt x="184" y="944"/>
                  <a:pt x="189" y="948"/>
                  <a:pt x="192" y="948"/>
                </a:cubicBezTo>
                <a:cubicBezTo>
                  <a:pt x="195" y="948"/>
                  <a:pt x="191" y="956"/>
                  <a:pt x="192" y="962"/>
                </a:cubicBezTo>
                <a:cubicBezTo>
                  <a:pt x="193" y="968"/>
                  <a:pt x="196" y="976"/>
                  <a:pt x="194" y="977"/>
                </a:cubicBezTo>
                <a:cubicBezTo>
                  <a:pt x="191" y="979"/>
                  <a:pt x="200" y="989"/>
                  <a:pt x="204" y="992"/>
                </a:cubicBezTo>
                <a:cubicBezTo>
                  <a:pt x="209" y="995"/>
                  <a:pt x="207" y="999"/>
                  <a:pt x="204" y="1002"/>
                </a:cubicBezTo>
                <a:cubicBezTo>
                  <a:pt x="200" y="1005"/>
                  <a:pt x="204" y="1010"/>
                  <a:pt x="202" y="1010"/>
                </a:cubicBezTo>
                <a:cubicBezTo>
                  <a:pt x="201" y="1010"/>
                  <a:pt x="182" y="1021"/>
                  <a:pt x="179" y="1024"/>
                </a:cubicBezTo>
                <a:cubicBezTo>
                  <a:pt x="177" y="1027"/>
                  <a:pt x="165" y="1026"/>
                  <a:pt x="162" y="1028"/>
                </a:cubicBezTo>
                <a:cubicBezTo>
                  <a:pt x="159" y="1030"/>
                  <a:pt x="138" y="1034"/>
                  <a:pt x="135" y="1040"/>
                </a:cubicBezTo>
                <a:cubicBezTo>
                  <a:pt x="131" y="1046"/>
                  <a:pt x="126" y="1054"/>
                  <a:pt x="137" y="1063"/>
                </a:cubicBezTo>
                <a:cubicBezTo>
                  <a:pt x="148" y="1072"/>
                  <a:pt x="168" y="1086"/>
                  <a:pt x="213" y="1082"/>
                </a:cubicBezTo>
                <a:cubicBezTo>
                  <a:pt x="258" y="1077"/>
                  <a:pt x="268" y="1077"/>
                  <a:pt x="273" y="1078"/>
                </a:cubicBezTo>
                <a:cubicBezTo>
                  <a:pt x="279" y="1079"/>
                  <a:pt x="312" y="1079"/>
                  <a:pt x="319" y="1071"/>
                </a:cubicBezTo>
                <a:cubicBezTo>
                  <a:pt x="325" y="1062"/>
                  <a:pt x="327" y="1051"/>
                  <a:pt x="326" y="1046"/>
                </a:cubicBezTo>
                <a:cubicBezTo>
                  <a:pt x="326" y="1042"/>
                  <a:pt x="323" y="1027"/>
                  <a:pt x="318" y="1024"/>
                </a:cubicBezTo>
                <a:cubicBezTo>
                  <a:pt x="313" y="1022"/>
                  <a:pt x="309" y="1019"/>
                  <a:pt x="310" y="1017"/>
                </a:cubicBezTo>
                <a:cubicBezTo>
                  <a:pt x="311" y="1014"/>
                  <a:pt x="321" y="1004"/>
                  <a:pt x="321" y="1002"/>
                </a:cubicBezTo>
                <a:cubicBezTo>
                  <a:pt x="320" y="1000"/>
                  <a:pt x="316" y="993"/>
                  <a:pt x="316" y="989"/>
                </a:cubicBezTo>
                <a:cubicBezTo>
                  <a:pt x="316" y="985"/>
                  <a:pt x="315" y="973"/>
                  <a:pt x="313" y="971"/>
                </a:cubicBezTo>
                <a:cubicBezTo>
                  <a:pt x="310" y="970"/>
                  <a:pt x="315" y="950"/>
                  <a:pt x="311" y="946"/>
                </a:cubicBezTo>
                <a:cubicBezTo>
                  <a:pt x="307" y="942"/>
                  <a:pt x="307" y="899"/>
                  <a:pt x="305" y="888"/>
                </a:cubicBezTo>
                <a:cubicBezTo>
                  <a:pt x="303" y="878"/>
                  <a:pt x="298" y="854"/>
                  <a:pt x="297" y="848"/>
                </a:cubicBezTo>
                <a:cubicBezTo>
                  <a:pt x="296" y="842"/>
                  <a:pt x="283" y="810"/>
                  <a:pt x="283" y="806"/>
                </a:cubicBezTo>
                <a:cubicBezTo>
                  <a:pt x="283" y="803"/>
                  <a:pt x="280" y="801"/>
                  <a:pt x="282" y="794"/>
                </a:cubicBezTo>
                <a:cubicBezTo>
                  <a:pt x="284" y="787"/>
                  <a:pt x="300" y="757"/>
                  <a:pt x="296" y="747"/>
                </a:cubicBezTo>
                <a:cubicBezTo>
                  <a:pt x="292" y="738"/>
                  <a:pt x="289" y="721"/>
                  <a:pt x="289" y="719"/>
                </a:cubicBezTo>
                <a:cubicBezTo>
                  <a:pt x="289" y="718"/>
                  <a:pt x="294" y="712"/>
                  <a:pt x="295" y="709"/>
                </a:cubicBezTo>
                <a:cubicBezTo>
                  <a:pt x="295" y="706"/>
                  <a:pt x="300" y="696"/>
                  <a:pt x="299" y="691"/>
                </a:cubicBezTo>
                <a:cubicBezTo>
                  <a:pt x="298" y="686"/>
                  <a:pt x="302" y="663"/>
                  <a:pt x="301" y="659"/>
                </a:cubicBezTo>
                <a:cubicBezTo>
                  <a:pt x="300" y="655"/>
                  <a:pt x="304" y="612"/>
                  <a:pt x="298" y="601"/>
                </a:cubicBezTo>
                <a:cubicBezTo>
                  <a:pt x="291" y="590"/>
                  <a:pt x="289" y="567"/>
                  <a:pt x="285" y="565"/>
                </a:cubicBezTo>
                <a:cubicBezTo>
                  <a:pt x="282" y="563"/>
                  <a:pt x="280" y="559"/>
                  <a:pt x="283" y="558"/>
                </a:cubicBezTo>
                <a:cubicBezTo>
                  <a:pt x="286" y="557"/>
                  <a:pt x="298" y="552"/>
                  <a:pt x="298" y="546"/>
                </a:cubicBezTo>
                <a:cubicBezTo>
                  <a:pt x="298" y="540"/>
                  <a:pt x="296" y="530"/>
                  <a:pt x="297" y="515"/>
                </a:cubicBezTo>
                <a:cubicBezTo>
                  <a:pt x="299" y="500"/>
                  <a:pt x="307" y="434"/>
                  <a:pt x="305" y="422"/>
                </a:cubicBezTo>
                <a:cubicBezTo>
                  <a:pt x="303" y="411"/>
                  <a:pt x="308" y="358"/>
                  <a:pt x="296" y="336"/>
                </a:cubicBezTo>
                <a:cubicBezTo>
                  <a:pt x="285" y="314"/>
                  <a:pt x="268" y="285"/>
                  <a:pt x="263" y="280"/>
                </a:cubicBezTo>
                <a:cubicBezTo>
                  <a:pt x="258" y="276"/>
                  <a:pt x="244" y="242"/>
                  <a:pt x="244" y="240"/>
                </a:cubicBezTo>
                <a:cubicBezTo>
                  <a:pt x="243" y="238"/>
                  <a:pt x="244" y="234"/>
                  <a:pt x="241" y="232"/>
                </a:cubicBezTo>
                <a:cubicBezTo>
                  <a:pt x="238" y="231"/>
                  <a:pt x="231" y="221"/>
                  <a:pt x="231" y="218"/>
                </a:cubicBezTo>
                <a:cubicBezTo>
                  <a:pt x="230" y="215"/>
                  <a:pt x="221" y="209"/>
                  <a:pt x="218" y="208"/>
                </a:cubicBezTo>
                <a:cubicBezTo>
                  <a:pt x="216" y="207"/>
                  <a:pt x="212" y="204"/>
                  <a:pt x="210" y="204"/>
                </a:cubicBezTo>
                <a:cubicBezTo>
                  <a:pt x="208" y="204"/>
                  <a:pt x="209" y="201"/>
                  <a:pt x="209" y="196"/>
                </a:cubicBezTo>
                <a:cubicBezTo>
                  <a:pt x="209" y="192"/>
                  <a:pt x="216" y="178"/>
                  <a:pt x="217" y="175"/>
                </a:cubicBezTo>
                <a:cubicBezTo>
                  <a:pt x="218" y="172"/>
                  <a:pt x="222" y="178"/>
                  <a:pt x="229" y="173"/>
                </a:cubicBezTo>
                <a:cubicBezTo>
                  <a:pt x="235" y="168"/>
                  <a:pt x="243" y="158"/>
                  <a:pt x="243" y="154"/>
                </a:cubicBezTo>
                <a:cubicBezTo>
                  <a:pt x="244" y="150"/>
                  <a:pt x="250" y="147"/>
                  <a:pt x="250" y="147"/>
                </a:cubicBezTo>
                <a:cubicBezTo>
                  <a:pt x="250" y="147"/>
                  <a:pt x="255" y="129"/>
                  <a:pt x="251" y="124"/>
                </a:cubicBezTo>
                <a:cubicBezTo>
                  <a:pt x="248" y="120"/>
                  <a:pt x="242" y="123"/>
                  <a:pt x="239" y="124"/>
                </a:cubicBezTo>
                <a:cubicBezTo>
                  <a:pt x="236" y="124"/>
                  <a:pt x="237" y="120"/>
                  <a:pt x="238" y="118"/>
                </a:cubicBezTo>
                <a:cubicBezTo>
                  <a:pt x="239" y="116"/>
                  <a:pt x="242" y="97"/>
                  <a:pt x="241" y="79"/>
                </a:cubicBezTo>
                <a:cubicBezTo>
                  <a:pt x="240" y="62"/>
                  <a:pt x="238" y="58"/>
                  <a:pt x="238" y="58"/>
                </a:cubicBezTo>
                <a:close/>
              </a:path>
            </a:pathLst>
          </a:custGeom>
          <a:solidFill>
            <a:srgbClr val="9D0B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92920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hqprint">
            <a:extLst>
              <a:ext uri="{28A0092B-C50C-407E-A947-70E740481C1C}">
                <a14:useLocalDpi xmlns:a14="http://schemas.microsoft.com/office/drawing/2010/main" val="0"/>
              </a:ext>
            </a:extLst>
          </a:blip>
          <a:srcRect b="12524"/>
          <a:stretch/>
        </p:blipFill>
        <p:spPr>
          <a:xfrm>
            <a:off x="0" y="1"/>
            <a:ext cx="12179968" cy="6858000"/>
          </a:xfrm>
          <a:prstGeom prst="rect">
            <a:avLst/>
          </a:prstGeom>
        </p:spPr>
      </p:pic>
      <p:sp>
        <p:nvSpPr>
          <p:cNvPr id="5" name="Rectangle 4"/>
          <p:cNvSpPr/>
          <p:nvPr/>
        </p:nvSpPr>
        <p:spPr>
          <a:xfrm>
            <a:off x="0" y="529006"/>
            <a:ext cx="4331368" cy="1203158"/>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1385" y="529006"/>
            <a:ext cx="4209983" cy="1251421"/>
          </a:xfrm>
        </p:spPr>
        <p:txBody>
          <a:bodyPr/>
          <a:lstStyle/>
          <a:p>
            <a:r>
              <a:rPr lang="en-US" b="0" dirty="0" smtClean="0">
                <a:solidFill>
                  <a:srgbClr val="C10000"/>
                </a:solidFill>
              </a:rPr>
              <a:t>Why</a:t>
            </a:r>
            <a:r>
              <a:rPr lang="en-US" dirty="0" smtClean="0">
                <a:solidFill>
                  <a:srgbClr val="C10000"/>
                </a:solidFill>
              </a:rPr>
              <a:t> St. Jude?</a:t>
            </a:r>
            <a:endParaRPr lang="en-US" dirty="0">
              <a:solidFill>
                <a:srgbClr val="C10000"/>
              </a:solidFill>
            </a:endParaRPr>
          </a:p>
        </p:txBody>
      </p:sp>
    </p:spTree>
    <p:extLst>
      <p:ext uri="{BB962C8B-B14F-4D97-AF65-F5344CB8AC3E}">
        <p14:creationId xmlns:p14="http://schemas.microsoft.com/office/powerpoint/2010/main" val="13582970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hqprint">
            <a:extLst>
              <a:ext uri="{28A0092B-C50C-407E-A947-70E740481C1C}">
                <a14:useLocalDpi xmlns:a14="http://schemas.microsoft.com/office/drawing/2010/main" val="0"/>
              </a:ext>
            </a:extLst>
          </a:blip>
          <a:srcRect l="2974" t="14071" r="2687" b="13665"/>
          <a:stretch/>
        </p:blipFill>
        <p:spPr>
          <a:xfrm>
            <a:off x="-24062" y="-24063"/>
            <a:ext cx="12212052" cy="6235250"/>
          </a:xfrm>
          <a:prstGeom prst="rect">
            <a:avLst/>
          </a:prstGeom>
        </p:spPr>
      </p:pic>
      <p:sp>
        <p:nvSpPr>
          <p:cNvPr id="7" name="Rectangle 6"/>
          <p:cNvSpPr/>
          <p:nvPr/>
        </p:nvSpPr>
        <p:spPr>
          <a:xfrm>
            <a:off x="-24062" y="5595475"/>
            <a:ext cx="12216063" cy="1273628"/>
          </a:xfrm>
          <a:prstGeom prst="rect">
            <a:avLst/>
          </a:prstGeom>
          <a:solidFill>
            <a:schemeClr val="bg1"/>
          </a:solidFill>
          <a:ln>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28073" y="5595475"/>
            <a:ext cx="12192000" cy="1251421"/>
          </a:xfrm>
        </p:spPr>
        <p:txBody>
          <a:bodyPr/>
          <a:lstStyle/>
          <a:p>
            <a:pPr algn="ctr"/>
            <a:r>
              <a:rPr lang="en-US" sz="2400" dirty="0" smtClean="0">
                <a:solidFill>
                  <a:srgbClr val="63666B"/>
                </a:solidFill>
              </a:rPr>
              <a:t>St. Jude is where doctors often send their toughest cases</a:t>
            </a:r>
            <a:r>
              <a:rPr lang="en-US" sz="2400" b="0" dirty="0" smtClean="0">
                <a:solidFill>
                  <a:srgbClr val="63666B"/>
                </a:solidFill>
              </a:rPr>
              <a:t>, because St. Jude</a:t>
            </a:r>
            <a:br>
              <a:rPr lang="en-US" sz="2400" b="0" dirty="0" smtClean="0">
                <a:solidFill>
                  <a:srgbClr val="63666B"/>
                </a:solidFill>
              </a:rPr>
            </a:br>
            <a:r>
              <a:rPr lang="en-US" sz="2400" b="0" dirty="0" smtClean="0">
                <a:solidFill>
                  <a:srgbClr val="63666B"/>
                </a:solidFill>
              </a:rPr>
              <a:t> has the world’s best survival rates for some of the most aggressive </a:t>
            </a:r>
            <a:br>
              <a:rPr lang="en-US" sz="2400" b="0" dirty="0" smtClean="0">
                <a:solidFill>
                  <a:srgbClr val="63666B"/>
                </a:solidFill>
              </a:rPr>
            </a:br>
            <a:r>
              <a:rPr lang="en-US" sz="2400" b="0" dirty="0" smtClean="0">
                <a:solidFill>
                  <a:srgbClr val="63666B"/>
                </a:solidFill>
              </a:rPr>
              <a:t>forms of childhood cancer.</a:t>
            </a:r>
            <a:endParaRPr lang="en-US" sz="2400" b="0" dirty="0">
              <a:solidFill>
                <a:srgbClr val="63666B"/>
              </a:solidFill>
            </a:endParaRPr>
          </a:p>
        </p:txBody>
      </p:sp>
    </p:spTree>
    <p:extLst>
      <p:ext uri="{BB962C8B-B14F-4D97-AF65-F5344CB8AC3E}">
        <p14:creationId xmlns:p14="http://schemas.microsoft.com/office/powerpoint/2010/main" val="22808485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hqprint">
            <a:extLst>
              <a:ext uri="{28A0092B-C50C-407E-A947-70E740481C1C}">
                <a14:useLocalDpi xmlns:a14="http://schemas.microsoft.com/office/drawing/2010/main" val="0"/>
              </a:ext>
            </a:extLst>
          </a:blip>
          <a:srcRect l="-98" t="21619" r="131" b="-5994"/>
          <a:stretch/>
        </p:blipFill>
        <p:spPr>
          <a:xfrm>
            <a:off x="0" y="-12033"/>
            <a:ext cx="12187989" cy="6858001"/>
          </a:xfrm>
          <a:prstGeom prst="rect">
            <a:avLst/>
          </a:prstGeom>
        </p:spPr>
      </p:pic>
      <p:sp>
        <p:nvSpPr>
          <p:cNvPr id="7" name="Rectangle 6"/>
          <p:cNvSpPr/>
          <p:nvPr/>
        </p:nvSpPr>
        <p:spPr>
          <a:xfrm>
            <a:off x="-3217" y="5677119"/>
            <a:ext cx="12191206" cy="1180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87" y="5677119"/>
            <a:ext cx="12184502" cy="1168849"/>
          </a:xfrm>
        </p:spPr>
        <p:txBody>
          <a:bodyPr/>
          <a:lstStyle/>
          <a:p>
            <a:r>
              <a:rPr lang="en-US" sz="2400" dirty="0">
                <a:solidFill>
                  <a:srgbClr val="63666B"/>
                </a:solidFill>
              </a:rPr>
              <a:t>St. Jude freely shares the discoveries we make, </a:t>
            </a:r>
            <a:r>
              <a:rPr lang="en-US" sz="2400" b="0" dirty="0">
                <a:solidFill>
                  <a:srgbClr val="63666B"/>
                </a:solidFill>
              </a:rPr>
              <a:t>and every child saved at </a:t>
            </a:r>
            <a:r>
              <a:rPr lang="en-US" sz="2400" b="0" dirty="0" smtClean="0">
                <a:solidFill>
                  <a:srgbClr val="63666B"/>
                </a:solidFill>
              </a:rPr>
              <a:t/>
            </a:r>
            <a:br>
              <a:rPr lang="en-US" sz="2400" b="0" dirty="0" smtClean="0">
                <a:solidFill>
                  <a:srgbClr val="63666B"/>
                </a:solidFill>
              </a:rPr>
            </a:br>
            <a:r>
              <a:rPr lang="en-US" sz="2400" b="0" dirty="0" smtClean="0">
                <a:solidFill>
                  <a:srgbClr val="63666B"/>
                </a:solidFill>
              </a:rPr>
              <a:t>St</a:t>
            </a:r>
            <a:r>
              <a:rPr lang="en-US" sz="2400" b="0" dirty="0">
                <a:solidFill>
                  <a:srgbClr val="63666B"/>
                </a:solidFill>
              </a:rPr>
              <a:t>. Jude means doctors and scientists worldwide can use that knowledge to </a:t>
            </a:r>
            <a:r>
              <a:rPr lang="en-US" sz="2400" b="0" dirty="0" smtClean="0">
                <a:solidFill>
                  <a:srgbClr val="63666B"/>
                </a:solidFill>
              </a:rPr>
              <a:t>save </a:t>
            </a:r>
            <a:r>
              <a:rPr lang="en-US" sz="2400" b="0" dirty="0" smtClean="0">
                <a:solidFill>
                  <a:srgbClr val="63666B"/>
                </a:solidFill>
              </a:rPr>
              <a:t>thousands more </a:t>
            </a:r>
            <a:r>
              <a:rPr lang="en-US" sz="2400" b="0" dirty="0">
                <a:solidFill>
                  <a:srgbClr val="63666B"/>
                </a:solidFill>
              </a:rPr>
              <a:t>children.</a:t>
            </a:r>
          </a:p>
        </p:txBody>
      </p:sp>
    </p:spTree>
    <p:extLst>
      <p:ext uri="{BB962C8B-B14F-4D97-AF65-F5344CB8AC3E}">
        <p14:creationId xmlns:p14="http://schemas.microsoft.com/office/powerpoint/2010/main" val="39142433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7941" r="829" b="8082"/>
          <a:stretch/>
        </p:blipFill>
        <p:spPr>
          <a:xfrm>
            <a:off x="-12031" y="-24063"/>
            <a:ext cx="12187990" cy="6870032"/>
          </a:xfrm>
          <a:prstGeom prst="rect">
            <a:avLst/>
          </a:prstGeom>
        </p:spPr>
      </p:pic>
      <p:sp>
        <p:nvSpPr>
          <p:cNvPr id="5" name="Rectangle 4"/>
          <p:cNvSpPr/>
          <p:nvPr/>
        </p:nvSpPr>
        <p:spPr>
          <a:xfrm>
            <a:off x="-12032" y="404131"/>
            <a:ext cx="4000500" cy="6025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ADC1"/>
              </a:solidFill>
            </a:endParaRPr>
          </a:p>
        </p:txBody>
      </p:sp>
      <p:sp>
        <p:nvSpPr>
          <p:cNvPr id="2" name="Title 1"/>
          <p:cNvSpPr>
            <a:spLocks noGrp="1"/>
          </p:cNvSpPr>
          <p:nvPr>
            <p:ph type="title"/>
          </p:nvPr>
        </p:nvSpPr>
        <p:spPr>
          <a:xfrm>
            <a:off x="-794" y="194801"/>
            <a:ext cx="3748201" cy="6663199"/>
          </a:xfrm>
        </p:spPr>
        <p:txBody>
          <a:bodyPr/>
          <a:lstStyle/>
          <a:p>
            <a:pPr algn="ctr"/>
            <a:r>
              <a:rPr lang="en-US" sz="2800" dirty="0">
                <a:solidFill>
                  <a:srgbClr val="63666B"/>
                </a:solidFill>
              </a:rPr>
              <a:t>St. Jude conducts more clinical trials for cancer </a:t>
            </a:r>
            <a:r>
              <a:rPr lang="en-US" sz="2800" b="0" dirty="0">
                <a:solidFill>
                  <a:srgbClr val="63666B"/>
                </a:solidFill>
              </a:rPr>
              <a:t>than any other children’s hospital, and turns laboratory discoveries into lifesaving treatments that benefit patients every day</a:t>
            </a:r>
            <a:r>
              <a:rPr lang="en-US" sz="2800" b="0" dirty="0" smtClean="0">
                <a:solidFill>
                  <a:srgbClr val="63666B"/>
                </a:solidFill>
              </a:rPr>
              <a:t>.</a:t>
            </a:r>
            <a:r>
              <a:rPr lang="en-US" sz="2800" b="0" dirty="0" smtClean="0">
                <a:solidFill>
                  <a:srgbClr val="C10000"/>
                </a:solidFill>
              </a:rPr>
              <a:t/>
            </a:r>
            <a:br>
              <a:rPr lang="en-US" sz="2800" b="0" dirty="0" smtClean="0">
                <a:solidFill>
                  <a:srgbClr val="C10000"/>
                </a:solidFill>
              </a:rPr>
            </a:br>
            <a:endParaRPr lang="en-US" sz="2800" b="0" dirty="0">
              <a:solidFill>
                <a:srgbClr val="C10000"/>
              </a:solidFill>
            </a:endParaRPr>
          </a:p>
        </p:txBody>
      </p:sp>
    </p:spTree>
    <p:extLst>
      <p:ext uri="{BB962C8B-B14F-4D97-AF65-F5344CB8AC3E}">
        <p14:creationId xmlns:p14="http://schemas.microsoft.com/office/powerpoint/2010/main" val="33646281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1"/>
          </p:nvPr>
        </p:nvPicPr>
        <p:blipFill rotWithShape="1">
          <a:blip r:embed="rId3" cstate="print">
            <a:extLst>
              <a:ext uri="{28A0092B-C50C-407E-A947-70E740481C1C}">
                <a14:useLocalDpi xmlns:a14="http://schemas.microsoft.com/office/drawing/2010/main" val="0"/>
              </a:ext>
            </a:extLst>
          </a:blip>
          <a:srcRect l="6783" t="9835" r="63" b="12065"/>
          <a:stretch/>
        </p:blipFill>
        <p:spPr>
          <a:xfrm>
            <a:off x="-8313" y="-16934"/>
            <a:ext cx="12335780" cy="6883401"/>
          </a:xfrm>
        </p:spPr>
      </p:pic>
      <p:sp>
        <p:nvSpPr>
          <p:cNvPr id="5" name="Rectangle 4"/>
          <p:cNvSpPr/>
          <p:nvPr/>
        </p:nvSpPr>
        <p:spPr>
          <a:xfrm>
            <a:off x="8597823" y="245532"/>
            <a:ext cx="3729644" cy="63584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97823" y="628188"/>
            <a:ext cx="3729643" cy="5785660"/>
          </a:xfrm>
        </p:spPr>
        <p:txBody>
          <a:bodyPr/>
          <a:lstStyle/>
          <a:p>
            <a:pPr algn="ctr"/>
            <a:r>
              <a:rPr lang="en-US" sz="2800" dirty="0" smtClean="0">
                <a:solidFill>
                  <a:srgbClr val="63666B"/>
                </a:solidFill>
              </a:rPr>
              <a:t>Families never receive a bill from St. Jude </a:t>
            </a:r>
            <a:r>
              <a:rPr lang="en-US" sz="2800" b="0" dirty="0" smtClean="0">
                <a:solidFill>
                  <a:srgbClr val="63666B"/>
                </a:solidFill>
              </a:rPr>
              <a:t>for treatment, travel, housing or food – because all a family should worry about </a:t>
            </a:r>
            <a:br>
              <a:rPr lang="en-US" sz="2800" b="0" dirty="0" smtClean="0">
                <a:solidFill>
                  <a:srgbClr val="63666B"/>
                </a:solidFill>
              </a:rPr>
            </a:br>
            <a:r>
              <a:rPr lang="en-US" sz="2800" b="0" dirty="0" smtClean="0">
                <a:solidFill>
                  <a:srgbClr val="63666B"/>
                </a:solidFill>
              </a:rPr>
              <a:t>is helping </a:t>
            </a:r>
            <a:br>
              <a:rPr lang="en-US" sz="2800" b="0" dirty="0" smtClean="0">
                <a:solidFill>
                  <a:srgbClr val="63666B"/>
                </a:solidFill>
              </a:rPr>
            </a:br>
            <a:r>
              <a:rPr lang="en-US" sz="2800" b="0" dirty="0" smtClean="0">
                <a:solidFill>
                  <a:srgbClr val="63666B"/>
                </a:solidFill>
              </a:rPr>
              <a:t>their child live.</a:t>
            </a:r>
            <a:endParaRPr lang="en-US" sz="2800" b="0" dirty="0">
              <a:solidFill>
                <a:srgbClr val="63666B"/>
              </a:solidFill>
            </a:endParaRPr>
          </a:p>
        </p:txBody>
      </p:sp>
    </p:spTree>
    <p:extLst>
      <p:ext uri="{BB962C8B-B14F-4D97-AF65-F5344CB8AC3E}">
        <p14:creationId xmlns:p14="http://schemas.microsoft.com/office/powerpoint/2010/main" val="14448190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ark Color Palette">
      <a:dk1>
        <a:srgbClr val="000000"/>
      </a:dk1>
      <a:lt1>
        <a:srgbClr val="FFFFFF"/>
      </a:lt1>
      <a:dk2>
        <a:srgbClr val="63666B"/>
      </a:dk2>
      <a:lt2>
        <a:srgbClr val="F5F5F5"/>
      </a:lt2>
      <a:accent1>
        <a:srgbClr val="C10F3A"/>
      </a:accent1>
      <a:accent2>
        <a:srgbClr val="911938"/>
      </a:accent2>
      <a:accent3>
        <a:srgbClr val="FFB124"/>
      </a:accent3>
      <a:accent4>
        <a:srgbClr val="5CA132"/>
      </a:accent4>
      <a:accent5>
        <a:srgbClr val="1EADC1"/>
      </a:accent5>
      <a:accent6>
        <a:srgbClr val="8332A7"/>
      </a:accent6>
      <a:hlink>
        <a:srgbClr val="334CD5"/>
      </a:hlink>
      <a:folHlink>
        <a:srgbClr val="334C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ctr">
          <a:defRPr sz="3600" b="0" dirty="0" smtClean="0">
            <a:solidFill>
              <a:schemeClr val="tx1"/>
            </a:solidFill>
          </a:defRPr>
        </a:defPPr>
      </a:lstStyle>
    </a:txDef>
  </a:objectDefaults>
  <a:extraClrSchemeLst/>
  <a:extLst>
    <a:ext uri="{05A4C25C-085E-4340-85A3-A5531E510DB2}">
      <thm15:themeFamily xmlns:thm15="http://schemas.microsoft.com/office/thememl/2012/main" name="18-BMD-35865 Branded PPT_Kickoff-Template-RELEASE" id="{C1853E75-9D46-894B-B4EA-146C6E7E8F98}" vid="{FB39E4CC-0DF7-A14B-BFE1-74C98D47CF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18-BMD-35865 Branded PPT_Kickoff-Template-RELEASE</Template>
  <TotalTime>902</TotalTime>
  <Words>2764</Words>
  <Application>Microsoft Office PowerPoint</Application>
  <PresentationFormat>Widescreen</PresentationFormat>
  <Paragraphs>264</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Arial Narrow</vt:lpstr>
      <vt:lpstr>Calibri</vt:lpstr>
      <vt:lpstr>Calibri (Body)</vt:lpstr>
      <vt:lpstr>Office Theme</vt:lpstr>
      <vt:lpstr>About St. Jude</vt:lpstr>
      <vt:lpstr>CANCER</vt:lpstr>
      <vt:lpstr>“No child should die in the dawn of life.” - Danny Thomas, Founder</vt:lpstr>
      <vt:lpstr>PowerPoint Presentation</vt:lpstr>
      <vt:lpstr>Why St. Jude?</vt:lpstr>
      <vt:lpstr>St. Jude is where doctors often send their toughest cases, because St. Jude  has the world’s best survival rates for some of the most aggressive  forms of childhood cancer.</vt:lpstr>
      <vt:lpstr>St. Jude freely shares the discoveries we make, and every child saved at  St. Jude means doctors and scientists worldwide can use that knowledge to save thousands more children.</vt:lpstr>
      <vt:lpstr>St. Jude conducts more clinical trials for cancer than any other children’s hospital, and turns laboratory discoveries into lifesaving treatments that benefit patients every day. </vt:lpstr>
      <vt:lpstr>Families never receive a bill from St. Jude for treatment, travel, housing or food – because all a family should worry about  is helping  their child live.</vt:lpstr>
      <vt:lpstr>St. Jude treats children from all 50 states and around the world, including kids in your community</vt:lpstr>
      <vt:lpstr>St. Jude  Brand Recognition</vt:lpstr>
      <vt:lpstr>PowerPoint Presentation</vt:lpstr>
      <vt:lpstr>PowerPoint Presentation</vt:lpstr>
      <vt:lpstr>PowerPoint Presentation</vt:lpstr>
      <vt:lpstr>PowerPoint Presentation</vt:lpstr>
      <vt:lpstr>OUR VISION FOR  THE FUTURE</vt:lpstr>
      <vt:lpstr>WHY ST. JUDE?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Casey Slagle - Contractor</dc:creator>
  <cp:lastModifiedBy>Rich Peterson</cp:lastModifiedBy>
  <cp:revision>67</cp:revision>
  <cp:lastPrinted>2018-05-17T16:18:23Z</cp:lastPrinted>
  <dcterms:created xsi:type="dcterms:W3CDTF">2018-06-04T14:53:39Z</dcterms:created>
  <dcterms:modified xsi:type="dcterms:W3CDTF">2019-07-02T02:06:01Z</dcterms:modified>
</cp:coreProperties>
</file>