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32C"/>
    <a:srgbClr val="D5A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 snapToObjects="1">
      <p:cViewPr varScale="1">
        <p:scale>
          <a:sx n="95" d="100"/>
          <a:sy n="95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A885E5E-9BEA-814F-B954-102A23F0BF7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Let’s celebrate!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278EB8-474C-C840-9326-AC1EE8CBA9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81290" y="1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2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702" y="2161903"/>
            <a:ext cx="8966597" cy="35241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AA97EF6-EEAA-DE4C-88AB-8485A0D548AB}"/>
              </a:ext>
            </a:extLst>
          </p:cNvPr>
          <p:cNvSpPr/>
          <p:nvPr userDrawn="1"/>
        </p:nvSpPr>
        <p:spPr>
          <a:xfrm>
            <a:off x="12700" y="4784726"/>
            <a:ext cx="12045949" cy="2032000"/>
          </a:xfrm>
          <a:custGeom>
            <a:avLst/>
            <a:gdLst>
              <a:gd name="connsiteX0" fmla="*/ 1016000 w 12045949"/>
              <a:gd name="connsiteY0" fmla="*/ 0 h 2032000"/>
              <a:gd name="connsiteX1" fmla="*/ 2032000 w 12045949"/>
              <a:gd name="connsiteY1" fmla="*/ 1016000 h 2032000"/>
              <a:gd name="connsiteX2" fmla="*/ 12045949 w 12045949"/>
              <a:gd name="connsiteY2" fmla="*/ 1016000 h 2032000"/>
              <a:gd name="connsiteX3" fmla="*/ 12045949 w 12045949"/>
              <a:gd name="connsiteY3" fmla="*/ 1930400 h 2032000"/>
              <a:gd name="connsiteX4" fmla="*/ 1456639 w 12045949"/>
              <a:gd name="connsiteY4" fmla="*/ 1930400 h 2032000"/>
              <a:gd name="connsiteX5" fmla="*/ 1411473 w 12045949"/>
              <a:gd name="connsiteY5" fmla="*/ 1952158 h 2032000"/>
              <a:gd name="connsiteX6" fmla="*/ 1016000 w 12045949"/>
              <a:gd name="connsiteY6" fmla="*/ 2032000 h 2032000"/>
              <a:gd name="connsiteX7" fmla="*/ 620527 w 12045949"/>
              <a:gd name="connsiteY7" fmla="*/ 1952158 h 2032000"/>
              <a:gd name="connsiteX8" fmla="*/ 575361 w 12045949"/>
              <a:gd name="connsiteY8" fmla="*/ 1930400 h 2032000"/>
              <a:gd name="connsiteX9" fmla="*/ 87312 w 12045949"/>
              <a:gd name="connsiteY9" fmla="*/ 1930400 h 2032000"/>
              <a:gd name="connsiteX10" fmla="*/ 87312 w 12045949"/>
              <a:gd name="connsiteY10" fmla="*/ 1425235 h 2032000"/>
              <a:gd name="connsiteX11" fmla="*/ 79843 w 12045949"/>
              <a:gd name="connsiteY11" fmla="*/ 1411473 h 2032000"/>
              <a:gd name="connsiteX12" fmla="*/ 0 w 12045949"/>
              <a:gd name="connsiteY12" fmla="*/ 1016000 h 2032000"/>
              <a:gd name="connsiteX13" fmla="*/ 1016000 w 12045949"/>
              <a:gd name="connsiteY13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45949" h="2032000">
                <a:moveTo>
                  <a:pt x="1016000" y="0"/>
                </a:moveTo>
                <a:cubicBezTo>
                  <a:pt x="1577121" y="0"/>
                  <a:pt x="2032000" y="454879"/>
                  <a:pt x="2032000" y="1016000"/>
                </a:cubicBezTo>
                <a:lnTo>
                  <a:pt x="12045949" y="1016000"/>
                </a:lnTo>
                <a:lnTo>
                  <a:pt x="12045949" y="1930400"/>
                </a:lnTo>
                <a:lnTo>
                  <a:pt x="1456639" y="1930400"/>
                </a:lnTo>
                <a:lnTo>
                  <a:pt x="1411473" y="1952158"/>
                </a:lnTo>
                <a:cubicBezTo>
                  <a:pt x="1289921" y="2003570"/>
                  <a:pt x="1156280" y="2032000"/>
                  <a:pt x="1016000" y="2032000"/>
                </a:cubicBezTo>
                <a:cubicBezTo>
                  <a:pt x="875720" y="2032000"/>
                  <a:pt x="742080" y="2003570"/>
                  <a:pt x="620527" y="1952158"/>
                </a:cubicBezTo>
                <a:lnTo>
                  <a:pt x="575361" y="1930400"/>
                </a:lnTo>
                <a:lnTo>
                  <a:pt x="87312" y="1930400"/>
                </a:lnTo>
                <a:lnTo>
                  <a:pt x="87312" y="1425235"/>
                </a:lnTo>
                <a:lnTo>
                  <a:pt x="79843" y="1411473"/>
                </a:lnTo>
                <a:cubicBezTo>
                  <a:pt x="28430" y="1289921"/>
                  <a:pt x="0" y="1156281"/>
                  <a:pt x="0" y="1016000"/>
                </a:cubicBezTo>
                <a:cubicBezTo>
                  <a:pt x="0" y="454879"/>
                  <a:pt x="454879" y="0"/>
                  <a:pt x="1016000" y="0"/>
                </a:cubicBezTo>
                <a:close/>
              </a:path>
            </a:pathLst>
          </a:custGeom>
          <a:solidFill>
            <a:srgbClr val="D2A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DF53778-5D36-D54F-B96F-7790A33C1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9303" y="4521994"/>
            <a:ext cx="2336006" cy="23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9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96703" y="2155369"/>
            <a:ext cx="3793602" cy="3520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520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8793CA0-1E8C-334E-B1D7-BB3CD29CBBDD}"/>
              </a:ext>
            </a:extLst>
          </p:cNvPr>
          <p:cNvSpPr/>
          <p:nvPr userDrawn="1"/>
        </p:nvSpPr>
        <p:spPr>
          <a:xfrm>
            <a:off x="12700" y="4784726"/>
            <a:ext cx="12045949" cy="2032000"/>
          </a:xfrm>
          <a:custGeom>
            <a:avLst/>
            <a:gdLst>
              <a:gd name="connsiteX0" fmla="*/ 1016000 w 12045949"/>
              <a:gd name="connsiteY0" fmla="*/ 0 h 2032000"/>
              <a:gd name="connsiteX1" fmla="*/ 2032000 w 12045949"/>
              <a:gd name="connsiteY1" fmla="*/ 1016000 h 2032000"/>
              <a:gd name="connsiteX2" fmla="*/ 12045949 w 12045949"/>
              <a:gd name="connsiteY2" fmla="*/ 1016000 h 2032000"/>
              <a:gd name="connsiteX3" fmla="*/ 12045949 w 12045949"/>
              <a:gd name="connsiteY3" fmla="*/ 1930400 h 2032000"/>
              <a:gd name="connsiteX4" fmla="*/ 1456639 w 12045949"/>
              <a:gd name="connsiteY4" fmla="*/ 1930400 h 2032000"/>
              <a:gd name="connsiteX5" fmla="*/ 1411473 w 12045949"/>
              <a:gd name="connsiteY5" fmla="*/ 1952158 h 2032000"/>
              <a:gd name="connsiteX6" fmla="*/ 1016000 w 12045949"/>
              <a:gd name="connsiteY6" fmla="*/ 2032000 h 2032000"/>
              <a:gd name="connsiteX7" fmla="*/ 620527 w 12045949"/>
              <a:gd name="connsiteY7" fmla="*/ 1952158 h 2032000"/>
              <a:gd name="connsiteX8" fmla="*/ 575361 w 12045949"/>
              <a:gd name="connsiteY8" fmla="*/ 1930400 h 2032000"/>
              <a:gd name="connsiteX9" fmla="*/ 87312 w 12045949"/>
              <a:gd name="connsiteY9" fmla="*/ 1930400 h 2032000"/>
              <a:gd name="connsiteX10" fmla="*/ 87312 w 12045949"/>
              <a:gd name="connsiteY10" fmla="*/ 1425235 h 2032000"/>
              <a:gd name="connsiteX11" fmla="*/ 79843 w 12045949"/>
              <a:gd name="connsiteY11" fmla="*/ 1411473 h 2032000"/>
              <a:gd name="connsiteX12" fmla="*/ 0 w 12045949"/>
              <a:gd name="connsiteY12" fmla="*/ 1016000 h 2032000"/>
              <a:gd name="connsiteX13" fmla="*/ 1016000 w 12045949"/>
              <a:gd name="connsiteY13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45949" h="2032000">
                <a:moveTo>
                  <a:pt x="1016000" y="0"/>
                </a:moveTo>
                <a:cubicBezTo>
                  <a:pt x="1577121" y="0"/>
                  <a:pt x="2032000" y="454879"/>
                  <a:pt x="2032000" y="1016000"/>
                </a:cubicBezTo>
                <a:lnTo>
                  <a:pt x="12045949" y="1016000"/>
                </a:lnTo>
                <a:lnTo>
                  <a:pt x="12045949" y="1930400"/>
                </a:lnTo>
                <a:lnTo>
                  <a:pt x="1456639" y="1930400"/>
                </a:lnTo>
                <a:lnTo>
                  <a:pt x="1411473" y="1952158"/>
                </a:lnTo>
                <a:cubicBezTo>
                  <a:pt x="1289921" y="2003570"/>
                  <a:pt x="1156280" y="2032000"/>
                  <a:pt x="1016000" y="2032000"/>
                </a:cubicBezTo>
                <a:cubicBezTo>
                  <a:pt x="875720" y="2032000"/>
                  <a:pt x="742080" y="2003570"/>
                  <a:pt x="620527" y="1952158"/>
                </a:cubicBezTo>
                <a:lnTo>
                  <a:pt x="575361" y="1930400"/>
                </a:lnTo>
                <a:lnTo>
                  <a:pt x="87312" y="1930400"/>
                </a:lnTo>
                <a:lnTo>
                  <a:pt x="87312" y="1425235"/>
                </a:lnTo>
                <a:lnTo>
                  <a:pt x="79843" y="1411473"/>
                </a:lnTo>
                <a:cubicBezTo>
                  <a:pt x="28430" y="1289921"/>
                  <a:pt x="0" y="1156281"/>
                  <a:pt x="0" y="1016000"/>
                </a:cubicBezTo>
                <a:cubicBezTo>
                  <a:pt x="0" y="454879"/>
                  <a:pt x="454879" y="0"/>
                  <a:pt x="1016000" y="0"/>
                </a:cubicBezTo>
                <a:close/>
              </a:path>
            </a:pathLst>
          </a:custGeom>
          <a:solidFill>
            <a:srgbClr val="D2A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4BFAD38-3972-DC48-913B-C85073565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9303" y="4521994"/>
            <a:ext cx="2336006" cy="23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1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94AFB4F-E094-C743-B9E7-546AF3047F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0" y="-174966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2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96702" y="2619104"/>
            <a:ext cx="3681033" cy="3090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4"/>
            <a:ext cx="4904585" cy="30909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282091B-E2EE-CD4F-B2BE-E20C9DE8D186}"/>
              </a:ext>
            </a:extLst>
          </p:cNvPr>
          <p:cNvSpPr/>
          <p:nvPr userDrawn="1"/>
        </p:nvSpPr>
        <p:spPr>
          <a:xfrm>
            <a:off x="12700" y="4784726"/>
            <a:ext cx="12045949" cy="2032000"/>
          </a:xfrm>
          <a:custGeom>
            <a:avLst/>
            <a:gdLst>
              <a:gd name="connsiteX0" fmla="*/ 1016000 w 12045949"/>
              <a:gd name="connsiteY0" fmla="*/ 0 h 2032000"/>
              <a:gd name="connsiteX1" fmla="*/ 2032000 w 12045949"/>
              <a:gd name="connsiteY1" fmla="*/ 1016000 h 2032000"/>
              <a:gd name="connsiteX2" fmla="*/ 12045949 w 12045949"/>
              <a:gd name="connsiteY2" fmla="*/ 1016000 h 2032000"/>
              <a:gd name="connsiteX3" fmla="*/ 12045949 w 12045949"/>
              <a:gd name="connsiteY3" fmla="*/ 1930400 h 2032000"/>
              <a:gd name="connsiteX4" fmla="*/ 1456639 w 12045949"/>
              <a:gd name="connsiteY4" fmla="*/ 1930400 h 2032000"/>
              <a:gd name="connsiteX5" fmla="*/ 1411473 w 12045949"/>
              <a:gd name="connsiteY5" fmla="*/ 1952158 h 2032000"/>
              <a:gd name="connsiteX6" fmla="*/ 1016000 w 12045949"/>
              <a:gd name="connsiteY6" fmla="*/ 2032000 h 2032000"/>
              <a:gd name="connsiteX7" fmla="*/ 620527 w 12045949"/>
              <a:gd name="connsiteY7" fmla="*/ 1952158 h 2032000"/>
              <a:gd name="connsiteX8" fmla="*/ 575361 w 12045949"/>
              <a:gd name="connsiteY8" fmla="*/ 1930400 h 2032000"/>
              <a:gd name="connsiteX9" fmla="*/ 87312 w 12045949"/>
              <a:gd name="connsiteY9" fmla="*/ 1930400 h 2032000"/>
              <a:gd name="connsiteX10" fmla="*/ 87312 w 12045949"/>
              <a:gd name="connsiteY10" fmla="*/ 1425235 h 2032000"/>
              <a:gd name="connsiteX11" fmla="*/ 79843 w 12045949"/>
              <a:gd name="connsiteY11" fmla="*/ 1411473 h 2032000"/>
              <a:gd name="connsiteX12" fmla="*/ 0 w 12045949"/>
              <a:gd name="connsiteY12" fmla="*/ 1016000 h 2032000"/>
              <a:gd name="connsiteX13" fmla="*/ 1016000 w 12045949"/>
              <a:gd name="connsiteY13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45949" h="2032000">
                <a:moveTo>
                  <a:pt x="1016000" y="0"/>
                </a:moveTo>
                <a:cubicBezTo>
                  <a:pt x="1577121" y="0"/>
                  <a:pt x="2032000" y="454879"/>
                  <a:pt x="2032000" y="1016000"/>
                </a:cubicBezTo>
                <a:lnTo>
                  <a:pt x="12045949" y="1016000"/>
                </a:lnTo>
                <a:lnTo>
                  <a:pt x="12045949" y="1930400"/>
                </a:lnTo>
                <a:lnTo>
                  <a:pt x="1456639" y="1930400"/>
                </a:lnTo>
                <a:lnTo>
                  <a:pt x="1411473" y="1952158"/>
                </a:lnTo>
                <a:cubicBezTo>
                  <a:pt x="1289921" y="2003570"/>
                  <a:pt x="1156280" y="2032000"/>
                  <a:pt x="1016000" y="2032000"/>
                </a:cubicBezTo>
                <a:cubicBezTo>
                  <a:pt x="875720" y="2032000"/>
                  <a:pt x="742080" y="2003570"/>
                  <a:pt x="620527" y="1952158"/>
                </a:cubicBezTo>
                <a:lnTo>
                  <a:pt x="575361" y="1930400"/>
                </a:lnTo>
                <a:lnTo>
                  <a:pt x="87312" y="1930400"/>
                </a:lnTo>
                <a:lnTo>
                  <a:pt x="87312" y="1425235"/>
                </a:lnTo>
                <a:lnTo>
                  <a:pt x="79843" y="1411473"/>
                </a:lnTo>
                <a:cubicBezTo>
                  <a:pt x="28430" y="1289921"/>
                  <a:pt x="0" y="1156281"/>
                  <a:pt x="0" y="1016000"/>
                </a:cubicBezTo>
                <a:cubicBezTo>
                  <a:pt x="0" y="454879"/>
                  <a:pt x="454879" y="0"/>
                  <a:pt x="1016000" y="0"/>
                </a:cubicBezTo>
                <a:close/>
              </a:path>
            </a:pathLst>
          </a:custGeom>
          <a:solidFill>
            <a:srgbClr val="D2A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78E3767-3744-684F-9B50-9A5045D61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9303" y="4521994"/>
            <a:ext cx="2336006" cy="23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1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7D9EE2-A443-624F-94C7-53AB258D28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85078" y="41713"/>
            <a:ext cx="6021843" cy="677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8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218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24645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BF4201E-3B79-AC4D-B556-BF621CBFE626}"/>
              </a:ext>
            </a:extLst>
          </p:cNvPr>
          <p:cNvSpPr/>
          <p:nvPr userDrawn="1"/>
        </p:nvSpPr>
        <p:spPr>
          <a:xfrm>
            <a:off x="12700" y="4784726"/>
            <a:ext cx="12045949" cy="2032000"/>
          </a:xfrm>
          <a:custGeom>
            <a:avLst/>
            <a:gdLst>
              <a:gd name="connsiteX0" fmla="*/ 1016000 w 12045949"/>
              <a:gd name="connsiteY0" fmla="*/ 0 h 2032000"/>
              <a:gd name="connsiteX1" fmla="*/ 2032000 w 12045949"/>
              <a:gd name="connsiteY1" fmla="*/ 1016000 h 2032000"/>
              <a:gd name="connsiteX2" fmla="*/ 12045949 w 12045949"/>
              <a:gd name="connsiteY2" fmla="*/ 1016000 h 2032000"/>
              <a:gd name="connsiteX3" fmla="*/ 12045949 w 12045949"/>
              <a:gd name="connsiteY3" fmla="*/ 1930400 h 2032000"/>
              <a:gd name="connsiteX4" fmla="*/ 1456639 w 12045949"/>
              <a:gd name="connsiteY4" fmla="*/ 1930400 h 2032000"/>
              <a:gd name="connsiteX5" fmla="*/ 1411473 w 12045949"/>
              <a:gd name="connsiteY5" fmla="*/ 1952158 h 2032000"/>
              <a:gd name="connsiteX6" fmla="*/ 1016000 w 12045949"/>
              <a:gd name="connsiteY6" fmla="*/ 2032000 h 2032000"/>
              <a:gd name="connsiteX7" fmla="*/ 620527 w 12045949"/>
              <a:gd name="connsiteY7" fmla="*/ 1952158 h 2032000"/>
              <a:gd name="connsiteX8" fmla="*/ 575361 w 12045949"/>
              <a:gd name="connsiteY8" fmla="*/ 1930400 h 2032000"/>
              <a:gd name="connsiteX9" fmla="*/ 87312 w 12045949"/>
              <a:gd name="connsiteY9" fmla="*/ 1930400 h 2032000"/>
              <a:gd name="connsiteX10" fmla="*/ 87312 w 12045949"/>
              <a:gd name="connsiteY10" fmla="*/ 1425235 h 2032000"/>
              <a:gd name="connsiteX11" fmla="*/ 79843 w 12045949"/>
              <a:gd name="connsiteY11" fmla="*/ 1411473 h 2032000"/>
              <a:gd name="connsiteX12" fmla="*/ 0 w 12045949"/>
              <a:gd name="connsiteY12" fmla="*/ 1016000 h 2032000"/>
              <a:gd name="connsiteX13" fmla="*/ 1016000 w 12045949"/>
              <a:gd name="connsiteY13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45949" h="2032000">
                <a:moveTo>
                  <a:pt x="1016000" y="0"/>
                </a:moveTo>
                <a:cubicBezTo>
                  <a:pt x="1577121" y="0"/>
                  <a:pt x="2032000" y="454879"/>
                  <a:pt x="2032000" y="1016000"/>
                </a:cubicBezTo>
                <a:lnTo>
                  <a:pt x="12045949" y="1016000"/>
                </a:lnTo>
                <a:lnTo>
                  <a:pt x="12045949" y="1930400"/>
                </a:lnTo>
                <a:lnTo>
                  <a:pt x="1456639" y="1930400"/>
                </a:lnTo>
                <a:lnTo>
                  <a:pt x="1411473" y="1952158"/>
                </a:lnTo>
                <a:cubicBezTo>
                  <a:pt x="1289921" y="2003570"/>
                  <a:pt x="1156280" y="2032000"/>
                  <a:pt x="1016000" y="2032000"/>
                </a:cubicBezTo>
                <a:cubicBezTo>
                  <a:pt x="875720" y="2032000"/>
                  <a:pt x="742080" y="2003570"/>
                  <a:pt x="620527" y="1952158"/>
                </a:cubicBezTo>
                <a:lnTo>
                  <a:pt x="575361" y="1930400"/>
                </a:lnTo>
                <a:lnTo>
                  <a:pt x="87312" y="1930400"/>
                </a:lnTo>
                <a:lnTo>
                  <a:pt x="87312" y="1425235"/>
                </a:lnTo>
                <a:lnTo>
                  <a:pt x="79843" y="1411473"/>
                </a:lnTo>
                <a:cubicBezTo>
                  <a:pt x="28430" y="1289921"/>
                  <a:pt x="0" y="1156281"/>
                  <a:pt x="0" y="1016000"/>
                </a:cubicBezTo>
                <a:cubicBezTo>
                  <a:pt x="0" y="454879"/>
                  <a:pt x="454879" y="0"/>
                  <a:pt x="1016000" y="0"/>
                </a:cubicBezTo>
                <a:close/>
              </a:path>
            </a:pathLst>
          </a:custGeom>
          <a:solidFill>
            <a:srgbClr val="D2A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AA15239-80A9-3B41-B00C-765010AAEF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9303" y="4521994"/>
            <a:ext cx="2336006" cy="23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5942012" cy="5186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25986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5A7D6CB-87EF-C84C-9084-8894E1CE54CC}"/>
              </a:ext>
            </a:extLst>
          </p:cNvPr>
          <p:cNvSpPr/>
          <p:nvPr userDrawn="1"/>
        </p:nvSpPr>
        <p:spPr>
          <a:xfrm>
            <a:off x="12700" y="4784726"/>
            <a:ext cx="12045949" cy="2032000"/>
          </a:xfrm>
          <a:custGeom>
            <a:avLst/>
            <a:gdLst>
              <a:gd name="connsiteX0" fmla="*/ 1016000 w 12045949"/>
              <a:gd name="connsiteY0" fmla="*/ 0 h 2032000"/>
              <a:gd name="connsiteX1" fmla="*/ 2032000 w 12045949"/>
              <a:gd name="connsiteY1" fmla="*/ 1016000 h 2032000"/>
              <a:gd name="connsiteX2" fmla="*/ 12045949 w 12045949"/>
              <a:gd name="connsiteY2" fmla="*/ 1016000 h 2032000"/>
              <a:gd name="connsiteX3" fmla="*/ 12045949 w 12045949"/>
              <a:gd name="connsiteY3" fmla="*/ 1930400 h 2032000"/>
              <a:gd name="connsiteX4" fmla="*/ 1456639 w 12045949"/>
              <a:gd name="connsiteY4" fmla="*/ 1930400 h 2032000"/>
              <a:gd name="connsiteX5" fmla="*/ 1411473 w 12045949"/>
              <a:gd name="connsiteY5" fmla="*/ 1952158 h 2032000"/>
              <a:gd name="connsiteX6" fmla="*/ 1016000 w 12045949"/>
              <a:gd name="connsiteY6" fmla="*/ 2032000 h 2032000"/>
              <a:gd name="connsiteX7" fmla="*/ 620527 w 12045949"/>
              <a:gd name="connsiteY7" fmla="*/ 1952158 h 2032000"/>
              <a:gd name="connsiteX8" fmla="*/ 575361 w 12045949"/>
              <a:gd name="connsiteY8" fmla="*/ 1930400 h 2032000"/>
              <a:gd name="connsiteX9" fmla="*/ 87312 w 12045949"/>
              <a:gd name="connsiteY9" fmla="*/ 1930400 h 2032000"/>
              <a:gd name="connsiteX10" fmla="*/ 87312 w 12045949"/>
              <a:gd name="connsiteY10" fmla="*/ 1425235 h 2032000"/>
              <a:gd name="connsiteX11" fmla="*/ 79843 w 12045949"/>
              <a:gd name="connsiteY11" fmla="*/ 1411473 h 2032000"/>
              <a:gd name="connsiteX12" fmla="*/ 0 w 12045949"/>
              <a:gd name="connsiteY12" fmla="*/ 1016000 h 2032000"/>
              <a:gd name="connsiteX13" fmla="*/ 1016000 w 12045949"/>
              <a:gd name="connsiteY13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045949" h="2032000">
                <a:moveTo>
                  <a:pt x="1016000" y="0"/>
                </a:moveTo>
                <a:cubicBezTo>
                  <a:pt x="1577121" y="0"/>
                  <a:pt x="2032000" y="454879"/>
                  <a:pt x="2032000" y="1016000"/>
                </a:cubicBezTo>
                <a:lnTo>
                  <a:pt x="12045949" y="1016000"/>
                </a:lnTo>
                <a:lnTo>
                  <a:pt x="12045949" y="1930400"/>
                </a:lnTo>
                <a:lnTo>
                  <a:pt x="1456639" y="1930400"/>
                </a:lnTo>
                <a:lnTo>
                  <a:pt x="1411473" y="1952158"/>
                </a:lnTo>
                <a:cubicBezTo>
                  <a:pt x="1289921" y="2003570"/>
                  <a:pt x="1156280" y="2032000"/>
                  <a:pt x="1016000" y="2032000"/>
                </a:cubicBezTo>
                <a:cubicBezTo>
                  <a:pt x="875720" y="2032000"/>
                  <a:pt x="742080" y="2003570"/>
                  <a:pt x="620527" y="1952158"/>
                </a:cubicBezTo>
                <a:lnTo>
                  <a:pt x="575361" y="1930400"/>
                </a:lnTo>
                <a:lnTo>
                  <a:pt x="87312" y="1930400"/>
                </a:lnTo>
                <a:lnTo>
                  <a:pt x="87312" y="1425235"/>
                </a:lnTo>
                <a:lnTo>
                  <a:pt x="79843" y="1411473"/>
                </a:lnTo>
                <a:cubicBezTo>
                  <a:pt x="28430" y="1289921"/>
                  <a:pt x="0" y="1156281"/>
                  <a:pt x="0" y="1016000"/>
                </a:cubicBezTo>
                <a:cubicBezTo>
                  <a:pt x="0" y="454879"/>
                  <a:pt x="454879" y="0"/>
                  <a:pt x="1016000" y="0"/>
                </a:cubicBezTo>
                <a:close/>
              </a:path>
            </a:pathLst>
          </a:custGeom>
          <a:solidFill>
            <a:srgbClr val="D2A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E3ADD6C-0665-8A47-A415-9533A1347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9303" y="4521994"/>
            <a:ext cx="2336006" cy="233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8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7" r:id="rId3"/>
    <p:sldLayoutId id="2147483714" r:id="rId4"/>
    <p:sldLayoutId id="2147483718" r:id="rId5"/>
    <p:sldLayoutId id="2147483719" r:id="rId6"/>
    <p:sldLayoutId id="2147483720" r:id="rId7"/>
    <p:sldLayoutId id="2147483721" r:id="rId8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B33B578-A8C0-4D0F-8846-FBE386EDC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591A5-B98B-A041-8226-6D2AA5A3CF8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06924" y="1398850"/>
            <a:ext cx="3282152" cy="2030150"/>
          </a:xfrm>
        </p:spPr>
        <p:txBody>
          <a:bodyPr>
            <a:normAutofit/>
          </a:bodyPr>
          <a:lstStyle/>
          <a:p>
            <a:r>
              <a:rPr lang="en-US" sz="2600" dirty="0"/>
              <a:t>50</a:t>
            </a:r>
            <a:r>
              <a:rPr lang="en-US" sz="2600" baseline="30000" dirty="0"/>
              <a:t>th</a:t>
            </a:r>
            <a:r>
              <a:rPr lang="en-US" sz="2600" dirty="0"/>
              <a:t> anniversary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676EC-D8A4-0745-B68D-D7BD4E90D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536" y="3712101"/>
            <a:ext cx="3148928" cy="732541"/>
          </a:xfrm>
        </p:spPr>
        <p:txBody>
          <a:bodyPr>
            <a:normAutofit/>
          </a:bodyPr>
          <a:lstStyle/>
          <a:p>
            <a:r>
              <a:rPr lang="en-US" dirty="0"/>
              <a:t>Partnered since 1972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D91C12-CFC5-254E-86CA-0261F2317D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53152" y="10"/>
            <a:ext cx="6096000" cy="685798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9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D575-5639-2E41-A4CF-574BC68C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B2A04-DF2F-CA45-938A-D3543657C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77EF-C2D7-D14B-BEB3-A93D7C69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1A5C5-9A37-3248-BCD5-D527EBE3B6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40C6E-98DA-A449-9991-E2EDA41638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58E3E0F-685E-9844-BFA6-BD7C67084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A3D1-7789-B14C-86A4-F005BFBF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0C439-D513-E64A-B4D5-E2699D8DDC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92133-5AD6-2E44-ABBB-957D6975C2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7C79D-641E-5241-921B-8051EE41A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FDDEC2-B499-FB41-AC90-3D07F28286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C743-29DB-744B-A699-AEF41104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18B96-6F47-0944-8156-AF3BADB26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133F8-B8B2-F440-A276-5C4938689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4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8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5441-4A7E-9A41-B0A9-02F1DF62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1C509-AEC7-DE47-BF82-2CBA15229B6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E1BB1-E214-BC40-B424-6F2C48E54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5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8D5E-FD20-C041-9FC4-70562A83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923E10EA-A54E-5347-AD89-E34691028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702" y="2161903"/>
            <a:ext cx="8966597" cy="33673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8610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Custom 3">
      <a:dk1>
        <a:srgbClr val="000000"/>
      </a:dk1>
      <a:lt1>
        <a:srgbClr val="FFFFFF"/>
      </a:lt1>
      <a:dk2>
        <a:srgbClr val="2C2830"/>
      </a:dk2>
      <a:lt2>
        <a:srgbClr val="D1A32C"/>
      </a:lt2>
      <a:accent1>
        <a:srgbClr val="CFA12B"/>
      </a:accent1>
      <a:accent2>
        <a:srgbClr val="8A7045"/>
      </a:accent2>
      <a:accent3>
        <a:srgbClr val="FEFFFC"/>
      </a:accent3>
      <a:accent4>
        <a:srgbClr val="CEA12C"/>
      </a:accent4>
      <a:accent5>
        <a:srgbClr val="3E311B"/>
      </a:accent5>
      <a:accent6>
        <a:srgbClr val="EADAD4"/>
      </a:accent6>
      <a:hlink>
        <a:srgbClr val="D1A32C"/>
      </a:hlink>
      <a:folHlink>
        <a:srgbClr val="8A704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</Words>
  <Application>Microsoft Macintosh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AdornVTI</vt:lpstr>
      <vt:lpstr>50th anniversary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50th anniversary</dc:title>
  <dc:creator>Mackeigan Wuest</dc:creator>
  <cp:lastModifiedBy>Mackeigan Wuest</cp:lastModifiedBy>
  <cp:revision>4</cp:revision>
  <dcterms:created xsi:type="dcterms:W3CDTF">2021-11-17T22:12:35Z</dcterms:created>
  <dcterms:modified xsi:type="dcterms:W3CDTF">2022-01-19T19:00:59Z</dcterms:modified>
</cp:coreProperties>
</file>